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4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5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6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7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3" r:id="rId2"/>
    <p:sldMasterId id="2147483682" r:id="rId3"/>
    <p:sldMasterId id="2147483716" r:id="rId4"/>
    <p:sldMasterId id="2147483747" r:id="rId5"/>
    <p:sldMasterId id="2147483767" r:id="rId6"/>
    <p:sldMasterId id="2147483783" r:id="rId7"/>
    <p:sldMasterId id="2147483803" r:id="rId8"/>
  </p:sldMasterIdLst>
  <p:notesMasterIdLst>
    <p:notesMasterId r:id="rId28"/>
  </p:notesMasterIdLst>
  <p:handoutMasterIdLst>
    <p:handoutMasterId r:id="rId29"/>
  </p:handoutMasterIdLst>
  <p:sldIdLst>
    <p:sldId id="692" r:id="rId9"/>
    <p:sldId id="834" r:id="rId10"/>
    <p:sldId id="804" r:id="rId11"/>
    <p:sldId id="842" r:id="rId12"/>
    <p:sldId id="802" r:id="rId13"/>
    <p:sldId id="776" r:id="rId14"/>
    <p:sldId id="835" r:id="rId15"/>
    <p:sldId id="810" r:id="rId16"/>
    <p:sldId id="836" r:id="rId17"/>
    <p:sldId id="837" r:id="rId18"/>
    <p:sldId id="820" r:id="rId19"/>
    <p:sldId id="829" r:id="rId20"/>
    <p:sldId id="838" r:id="rId21"/>
    <p:sldId id="726" r:id="rId22"/>
    <p:sldId id="833" r:id="rId23"/>
    <p:sldId id="839" r:id="rId24"/>
    <p:sldId id="841" r:id="rId25"/>
    <p:sldId id="843" r:id="rId26"/>
    <p:sldId id="844" r:id="rId27"/>
  </p:sldIdLst>
  <p:sldSz cx="12192000" cy="6858000"/>
  <p:notesSz cx="6858000" cy="9144000"/>
  <p:defaultTextStyle>
    <a:defPPr>
      <a:defRPr lang="fr-T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C775"/>
    <a:srgbClr val="A9D095"/>
    <a:srgbClr val="0977BF"/>
    <a:srgbClr val="0066FF"/>
    <a:srgbClr val="33CC33"/>
    <a:srgbClr val="00CC00"/>
    <a:srgbClr val="0000FF"/>
    <a:srgbClr val="205092"/>
    <a:srgbClr val="285993"/>
    <a:srgbClr val="AACF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Style foncé 2 - Accentuation 3/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Style foncé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97" autoAdjust="0"/>
    <p:restoredTop sz="94249" autoAdjust="0"/>
  </p:normalViewPr>
  <p:slideViewPr>
    <p:cSldViewPr snapToGrid="0" snapToObjects="1">
      <p:cViewPr varScale="1">
        <p:scale>
          <a:sx n="98" d="100"/>
          <a:sy n="98" d="100"/>
        </p:scale>
        <p:origin x="29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9" d="100"/>
          <a:sy n="79" d="100"/>
        </p:scale>
        <p:origin x="2751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Technical\Activity%20Reports\2020\List%20of%20inciden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600" b="1" i="0" u="none" strike="noStrike" cap="all" baseline="0" dirty="0">
                <a:effectLst/>
              </a:rPr>
              <a:t>incidents traités en 2020</a:t>
            </a:r>
          </a:p>
          <a:p>
            <a:pPr>
              <a:defRPr/>
            </a:pPr>
            <a:r>
              <a:rPr lang="fr-FR" sz="1600" b="1" i="0" u="none" strike="noStrike" cap="all" baseline="0" dirty="0">
                <a:effectLst/>
              </a:rPr>
              <a:t>Avant le lancement officiel de CERT.TG </a:t>
            </a:r>
            <a:endParaRPr lang="fr-FR" noProof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aa-DJ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explosion val="2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9A0-47AD-810E-A72DEF9D1D5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9A0-47AD-810E-A72DEF9D1D5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9A0-47AD-810E-A72DEF9D1D5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9A0-47AD-810E-A72DEF9D1D5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79A0-47AD-810E-A72DEF9D1D5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aa-DJ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9A0-47AD-810E-A72DEF9D1D55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aa-DJ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9A0-47AD-810E-A72DEF9D1D55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aa-DJ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79A0-47AD-810E-A72DEF9D1D55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aa-DJ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79A0-47AD-810E-A72DEF9D1D55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aa-DJ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79A0-47AD-810E-A72DEF9D1D55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Sheet1!$B$13:$B$17</c:f>
              <c:strCache>
                <c:ptCount val="5"/>
                <c:pt idx="0">
                  <c:v>phishing</c:v>
                </c:pt>
                <c:pt idx="1">
                  <c:v>Ransomware</c:v>
                </c:pt>
                <c:pt idx="2">
                  <c:v>Email spoofing</c:v>
                </c:pt>
                <c:pt idx="3">
                  <c:v>Crypto miner</c:v>
                </c:pt>
                <c:pt idx="4">
                  <c:v>Malware</c:v>
                </c:pt>
              </c:strCache>
            </c:strRef>
          </c:cat>
          <c:val>
            <c:numRef>
              <c:f>Sheet1!$C$13:$C$17</c:f>
              <c:numCache>
                <c:formatCode>General</c:formatCode>
                <c:ptCount val="5"/>
                <c:pt idx="0">
                  <c:v>3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9A0-47AD-810E-A72DEF9D1D55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79A0-47AD-810E-A72DEF9D1D5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79A0-47AD-810E-A72DEF9D1D5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79A0-47AD-810E-A72DEF9D1D5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79A0-47AD-810E-A72DEF9D1D5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aa-DJ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C-79A0-47AD-810E-A72DEF9D1D55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aa-DJ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E-79A0-47AD-810E-A72DEF9D1D55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aa-DJ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0-79A0-47AD-810E-A72DEF9D1D55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aa-DJ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2-79A0-47AD-810E-A72DEF9D1D55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Sheet1!$B$13:$B$17</c:f>
              <c:strCache>
                <c:ptCount val="5"/>
                <c:pt idx="0">
                  <c:v>phishing</c:v>
                </c:pt>
                <c:pt idx="1">
                  <c:v>Ransomware</c:v>
                </c:pt>
                <c:pt idx="2">
                  <c:v>Email spoofing</c:v>
                </c:pt>
                <c:pt idx="3">
                  <c:v>Crypto miner</c:v>
                </c:pt>
                <c:pt idx="4">
                  <c:v>Malware</c:v>
                </c:pt>
              </c:strCache>
            </c:strRef>
          </c:cat>
          <c:val>
            <c:numRef>
              <c:f>Sheet1!$D$13:$D$16</c:f>
              <c:numCache>
                <c:formatCode>0%</c:formatCode>
                <c:ptCount val="4"/>
                <c:pt idx="0">
                  <c:v>0.42857142857142855</c:v>
                </c:pt>
                <c:pt idx="1">
                  <c:v>0.14285714285714285</c:v>
                </c:pt>
                <c:pt idx="2">
                  <c:v>0.14285714285714285</c:v>
                </c:pt>
                <c:pt idx="3">
                  <c:v>0.14285714285714285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79A0-47AD-810E-A72DEF9D1D55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aa-DJ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800" b="1" i="0" cap="all" baseline="0" dirty="0">
                <a:effectLst/>
              </a:rPr>
              <a:t>incidents traités en 2021</a:t>
            </a:r>
            <a:endParaRPr lang="en-US" dirty="0">
              <a:effectLst/>
            </a:endParaRPr>
          </a:p>
        </c:rich>
      </c:tx>
      <c:layout>
        <c:manualLayout>
          <c:xMode val="edge"/>
          <c:yMode val="edge"/>
          <c:x val="0.25878136628540221"/>
          <c:y val="1.03114992974107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aa-DJ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'Incidents déclarés CERT'!$C$23</c:f>
              <c:strCache>
                <c:ptCount val="1"/>
                <c:pt idx="0">
                  <c:v>Nombre déclaré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63C-4D0C-BB8E-667E07C2E09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63C-4D0C-BB8E-667E07C2E09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63C-4D0C-BB8E-667E07C2E09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63C-4D0C-BB8E-667E07C2E09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63C-4D0C-BB8E-667E07C2E09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63C-4D0C-BB8E-667E07C2E09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63C-4D0C-BB8E-667E07C2E09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63C-4D0C-BB8E-667E07C2E09A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63C-4D0C-BB8E-667E07C2E09A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063C-4D0C-BB8E-667E07C2E09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aa-DJ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'Incidents déclarés CERT'!$B$24:$B$33</c:f>
              <c:strCache>
                <c:ptCount val="10"/>
                <c:pt idx="0">
                  <c:v>Sécurité des informations -Vulnérabilité</c:v>
                </c:pt>
                <c:pt idx="1">
                  <c:v>Collecte d’informations - Phishing</c:v>
                </c:pt>
                <c:pt idx="2">
                  <c:v>Fraude en ligne</c:v>
                </c:pt>
                <c:pt idx="3">
                  <c:v>Contenu abusif - Pédopornographie</c:v>
                </c:pt>
                <c:pt idx="4">
                  <c:v>Intrusions – Application compromise</c:v>
                </c:pt>
                <c:pt idx="5">
                  <c:v>Spam</c:v>
                </c:pt>
                <c:pt idx="6">
                  <c:v>Ransomware</c:v>
                </c:pt>
                <c:pt idx="7">
                  <c:v>Email spoofing</c:v>
                </c:pt>
                <c:pt idx="8">
                  <c:v>Crypto miner</c:v>
                </c:pt>
                <c:pt idx="9">
                  <c:v>Malware</c:v>
                </c:pt>
              </c:strCache>
            </c:strRef>
          </c:cat>
          <c:val>
            <c:numRef>
              <c:f>'Incidents déclarés CERT'!$C$24:$C$33</c:f>
              <c:numCache>
                <c:formatCode>General</c:formatCode>
                <c:ptCount val="10"/>
                <c:pt idx="0">
                  <c:v>3</c:v>
                </c:pt>
                <c:pt idx="1">
                  <c:v>10</c:v>
                </c:pt>
                <c:pt idx="2">
                  <c:v>5</c:v>
                </c:pt>
                <c:pt idx="3">
                  <c:v>1</c:v>
                </c:pt>
                <c:pt idx="4">
                  <c:v>1</c:v>
                </c:pt>
                <c:pt idx="5">
                  <c:v>3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063C-4D0C-BB8E-667E07C2E09A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aa-DJ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5AE488A1-7689-4016-86F2-7D15752069A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FC6887D-E7B8-4F60-A334-D6CBF333E5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FAD970-0EBF-4A63-96FE-9E68FBF36AD3}" type="datetimeFigureOut">
              <a:rPr lang="fr-FR" smtClean="0"/>
              <a:t>22/09/2021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80A453A-8076-47BA-9326-FCA9C2C889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FDDE1B7-391F-4385-97EE-527BF708E4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FBD21-C664-4D4A-BFF9-A51388D20E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3739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C5319-4275-9344-AEDD-F46A5304E30E}" type="datetimeFigureOut">
              <a:rPr lang="fr-FR" smtClean="0"/>
              <a:t>22/09/2021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FF2F1-0500-5F4C-A662-A1CDB500AA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042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FF2F1-0500-5F4C-A662-A1CDB500AA2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0977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92603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4149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8510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7529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074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997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9583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5487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26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66F7B7-DC31-354C-BBFF-D2C72B3753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D82192F-4A3B-FD45-9C09-FB5620D2D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E9C9763-1222-A647-96BE-5791F0BA3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41337F-4BAD-ED45-B038-A9E43D635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4CA103-DB1A-794E-9442-51F0F61E7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218B-3D22-6C44-9BFD-F1807D7CF7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7369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08F903-82AD-DE41-9552-E11FDFE54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41834BF-5712-764E-98D7-DE5CC129A5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ADEDBB-CC60-B34D-8A11-F0F177F1B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EA97A6-6DB8-9440-A26C-3209095FE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02EBBE-8E02-B444-9DAF-B74DE0522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218B-3D22-6C44-9BFD-F1807D7CF752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8C443912-D61B-427D-81E3-2F3AB691A3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6268" y="6176612"/>
            <a:ext cx="1499465" cy="66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6511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lajd tytułowy_wąsk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ostokąt 5"/>
          <p:cNvSpPr>
            <a:spLocks/>
          </p:cNvSpPr>
          <p:nvPr userDrawn="1"/>
        </p:nvSpPr>
        <p:spPr bwMode="auto">
          <a:xfrm>
            <a:off x="-508" y="-6523"/>
            <a:ext cx="12193016" cy="2310552"/>
          </a:xfrm>
          <a:custGeom>
            <a:avLst/>
            <a:gdLst>
              <a:gd name="connsiteX0" fmla="*/ 10161 w 9144001"/>
              <a:gd name="connsiteY0" fmla="*/ 2032000 h 5151119"/>
              <a:gd name="connsiteX1" fmla="*/ 9144001 w 9144001"/>
              <a:gd name="connsiteY1" fmla="*/ 0 h 5151119"/>
              <a:gd name="connsiteX2" fmla="*/ 9144001 w 9144001"/>
              <a:gd name="connsiteY2" fmla="*/ 4438650 h 5151119"/>
              <a:gd name="connsiteX3" fmla="*/ 842004 w 9144001"/>
              <a:gd name="connsiteY3" fmla="*/ 4438650 h 5151119"/>
              <a:gd name="connsiteX4" fmla="*/ 82391 w 9144001"/>
              <a:gd name="connsiteY4" fmla="*/ 5136609 h 5151119"/>
              <a:gd name="connsiteX5" fmla="*/ 0 w 9144001"/>
              <a:gd name="connsiteY5" fmla="*/ 5147413 h 5151119"/>
              <a:gd name="connsiteX6" fmla="*/ 0 w 9144001"/>
              <a:gd name="connsiteY6" fmla="*/ 4429852 h 5151119"/>
              <a:gd name="connsiteX7" fmla="*/ 1 w 9144001"/>
              <a:gd name="connsiteY7" fmla="*/ 4429852 h 5151119"/>
              <a:gd name="connsiteX8" fmla="*/ 10161 w 9144001"/>
              <a:gd name="connsiteY8" fmla="*/ 2032000 h 5151119"/>
              <a:gd name="connsiteX0" fmla="*/ 91441 w 9144001"/>
              <a:gd name="connsiteY0" fmla="*/ 3264747 h 5151119"/>
              <a:gd name="connsiteX1" fmla="*/ 9144001 w 9144001"/>
              <a:gd name="connsiteY1" fmla="*/ 0 h 5151119"/>
              <a:gd name="connsiteX2" fmla="*/ 9144001 w 9144001"/>
              <a:gd name="connsiteY2" fmla="*/ 4438650 h 5151119"/>
              <a:gd name="connsiteX3" fmla="*/ 842004 w 9144001"/>
              <a:gd name="connsiteY3" fmla="*/ 4438650 h 5151119"/>
              <a:gd name="connsiteX4" fmla="*/ 82391 w 9144001"/>
              <a:gd name="connsiteY4" fmla="*/ 5136609 h 5151119"/>
              <a:gd name="connsiteX5" fmla="*/ 0 w 9144001"/>
              <a:gd name="connsiteY5" fmla="*/ 5147413 h 5151119"/>
              <a:gd name="connsiteX6" fmla="*/ 0 w 9144001"/>
              <a:gd name="connsiteY6" fmla="*/ 4429852 h 5151119"/>
              <a:gd name="connsiteX7" fmla="*/ 1 w 9144001"/>
              <a:gd name="connsiteY7" fmla="*/ 4429852 h 5151119"/>
              <a:gd name="connsiteX8" fmla="*/ 91441 w 9144001"/>
              <a:gd name="connsiteY8" fmla="*/ 3264747 h 5151119"/>
              <a:gd name="connsiteX0" fmla="*/ 1906 w 9144001"/>
              <a:gd name="connsiteY0" fmla="*/ 2845647 h 5151119"/>
              <a:gd name="connsiteX1" fmla="*/ 9144001 w 9144001"/>
              <a:gd name="connsiteY1" fmla="*/ 0 h 5151119"/>
              <a:gd name="connsiteX2" fmla="*/ 9144001 w 9144001"/>
              <a:gd name="connsiteY2" fmla="*/ 4438650 h 5151119"/>
              <a:gd name="connsiteX3" fmla="*/ 842004 w 9144001"/>
              <a:gd name="connsiteY3" fmla="*/ 4438650 h 5151119"/>
              <a:gd name="connsiteX4" fmla="*/ 82391 w 9144001"/>
              <a:gd name="connsiteY4" fmla="*/ 5136609 h 5151119"/>
              <a:gd name="connsiteX5" fmla="*/ 0 w 9144001"/>
              <a:gd name="connsiteY5" fmla="*/ 5147413 h 5151119"/>
              <a:gd name="connsiteX6" fmla="*/ 0 w 9144001"/>
              <a:gd name="connsiteY6" fmla="*/ 4429852 h 5151119"/>
              <a:gd name="connsiteX7" fmla="*/ 1 w 9144001"/>
              <a:gd name="connsiteY7" fmla="*/ 4429852 h 5151119"/>
              <a:gd name="connsiteX8" fmla="*/ 1906 w 9144001"/>
              <a:gd name="connsiteY8" fmla="*/ 2845647 h 5151119"/>
              <a:gd name="connsiteX0" fmla="*/ 1906 w 9144001"/>
              <a:gd name="connsiteY0" fmla="*/ 0 h 2305472"/>
              <a:gd name="connsiteX1" fmla="*/ 8877301 w 9144001"/>
              <a:gd name="connsiteY1" fmla="*/ 669713 h 2305472"/>
              <a:gd name="connsiteX2" fmla="*/ 9144001 w 9144001"/>
              <a:gd name="connsiteY2" fmla="*/ 1593003 h 2305472"/>
              <a:gd name="connsiteX3" fmla="*/ 842004 w 9144001"/>
              <a:gd name="connsiteY3" fmla="*/ 1593003 h 2305472"/>
              <a:gd name="connsiteX4" fmla="*/ 82391 w 9144001"/>
              <a:gd name="connsiteY4" fmla="*/ 2290962 h 2305472"/>
              <a:gd name="connsiteX5" fmla="*/ 0 w 9144001"/>
              <a:gd name="connsiteY5" fmla="*/ 2301766 h 2305472"/>
              <a:gd name="connsiteX6" fmla="*/ 0 w 9144001"/>
              <a:gd name="connsiteY6" fmla="*/ 1584205 h 2305472"/>
              <a:gd name="connsiteX7" fmla="*/ 1 w 9144001"/>
              <a:gd name="connsiteY7" fmla="*/ 1584205 h 2305472"/>
              <a:gd name="connsiteX8" fmla="*/ 1906 w 9144001"/>
              <a:gd name="connsiteY8" fmla="*/ 0 h 2305472"/>
              <a:gd name="connsiteX0" fmla="*/ 1906 w 9144001"/>
              <a:gd name="connsiteY0" fmla="*/ 21167 h 2326639"/>
              <a:gd name="connsiteX1" fmla="*/ 9136381 w 9144001"/>
              <a:gd name="connsiteY1" fmla="*/ 0 h 2326639"/>
              <a:gd name="connsiteX2" fmla="*/ 9144001 w 9144001"/>
              <a:gd name="connsiteY2" fmla="*/ 1614170 h 2326639"/>
              <a:gd name="connsiteX3" fmla="*/ 842004 w 9144001"/>
              <a:gd name="connsiteY3" fmla="*/ 1614170 h 2326639"/>
              <a:gd name="connsiteX4" fmla="*/ 82391 w 9144001"/>
              <a:gd name="connsiteY4" fmla="*/ 2312129 h 2326639"/>
              <a:gd name="connsiteX5" fmla="*/ 0 w 9144001"/>
              <a:gd name="connsiteY5" fmla="*/ 2322933 h 2326639"/>
              <a:gd name="connsiteX6" fmla="*/ 0 w 9144001"/>
              <a:gd name="connsiteY6" fmla="*/ 1605372 h 2326639"/>
              <a:gd name="connsiteX7" fmla="*/ 1 w 9144001"/>
              <a:gd name="connsiteY7" fmla="*/ 1605372 h 2326639"/>
              <a:gd name="connsiteX8" fmla="*/ 1906 w 9144001"/>
              <a:gd name="connsiteY8" fmla="*/ 21167 h 2326639"/>
              <a:gd name="connsiteX0" fmla="*/ 1906 w 9144001"/>
              <a:gd name="connsiteY0" fmla="*/ 847 h 2306319"/>
              <a:gd name="connsiteX1" fmla="*/ 9136381 w 9144001"/>
              <a:gd name="connsiteY1" fmla="*/ 0 h 2306319"/>
              <a:gd name="connsiteX2" fmla="*/ 9144001 w 9144001"/>
              <a:gd name="connsiteY2" fmla="*/ 1593850 h 2306319"/>
              <a:gd name="connsiteX3" fmla="*/ 842004 w 9144001"/>
              <a:gd name="connsiteY3" fmla="*/ 1593850 h 2306319"/>
              <a:gd name="connsiteX4" fmla="*/ 82391 w 9144001"/>
              <a:gd name="connsiteY4" fmla="*/ 2291809 h 2306319"/>
              <a:gd name="connsiteX5" fmla="*/ 0 w 9144001"/>
              <a:gd name="connsiteY5" fmla="*/ 2302613 h 2306319"/>
              <a:gd name="connsiteX6" fmla="*/ 0 w 9144001"/>
              <a:gd name="connsiteY6" fmla="*/ 1585052 h 2306319"/>
              <a:gd name="connsiteX7" fmla="*/ 1 w 9144001"/>
              <a:gd name="connsiteY7" fmla="*/ 1585052 h 2306319"/>
              <a:gd name="connsiteX8" fmla="*/ 1906 w 9144001"/>
              <a:gd name="connsiteY8" fmla="*/ 847 h 2306319"/>
              <a:gd name="connsiteX0" fmla="*/ 1906 w 9144001"/>
              <a:gd name="connsiteY0" fmla="*/ 0 h 2305472"/>
              <a:gd name="connsiteX1" fmla="*/ 9142477 w 9144001"/>
              <a:gd name="connsiteY1" fmla="*/ 15409 h 2305472"/>
              <a:gd name="connsiteX2" fmla="*/ 9144001 w 9144001"/>
              <a:gd name="connsiteY2" fmla="*/ 1593003 h 2305472"/>
              <a:gd name="connsiteX3" fmla="*/ 842004 w 9144001"/>
              <a:gd name="connsiteY3" fmla="*/ 1593003 h 2305472"/>
              <a:gd name="connsiteX4" fmla="*/ 82391 w 9144001"/>
              <a:gd name="connsiteY4" fmla="*/ 2290962 h 2305472"/>
              <a:gd name="connsiteX5" fmla="*/ 0 w 9144001"/>
              <a:gd name="connsiteY5" fmla="*/ 2301766 h 2305472"/>
              <a:gd name="connsiteX6" fmla="*/ 0 w 9144001"/>
              <a:gd name="connsiteY6" fmla="*/ 1584205 h 2305472"/>
              <a:gd name="connsiteX7" fmla="*/ 1 w 9144001"/>
              <a:gd name="connsiteY7" fmla="*/ 1584205 h 2305472"/>
              <a:gd name="connsiteX8" fmla="*/ 1906 w 9144001"/>
              <a:gd name="connsiteY8" fmla="*/ 0 h 2305472"/>
              <a:gd name="connsiteX0" fmla="*/ 1906 w 9144001"/>
              <a:gd name="connsiteY0" fmla="*/ 0 h 2305472"/>
              <a:gd name="connsiteX1" fmla="*/ 9142477 w 9144001"/>
              <a:gd name="connsiteY1" fmla="*/ 7281 h 2305472"/>
              <a:gd name="connsiteX2" fmla="*/ 9144001 w 9144001"/>
              <a:gd name="connsiteY2" fmla="*/ 1593003 h 2305472"/>
              <a:gd name="connsiteX3" fmla="*/ 842004 w 9144001"/>
              <a:gd name="connsiteY3" fmla="*/ 1593003 h 2305472"/>
              <a:gd name="connsiteX4" fmla="*/ 82391 w 9144001"/>
              <a:gd name="connsiteY4" fmla="*/ 2290962 h 2305472"/>
              <a:gd name="connsiteX5" fmla="*/ 0 w 9144001"/>
              <a:gd name="connsiteY5" fmla="*/ 2301766 h 2305472"/>
              <a:gd name="connsiteX6" fmla="*/ 0 w 9144001"/>
              <a:gd name="connsiteY6" fmla="*/ 1584205 h 2305472"/>
              <a:gd name="connsiteX7" fmla="*/ 1 w 9144001"/>
              <a:gd name="connsiteY7" fmla="*/ 1584205 h 2305472"/>
              <a:gd name="connsiteX8" fmla="*/ 1906 w 9144001"/>
              <a:gd name="connsiteY8" fmla="*/ 0 h 2305472"/>
              <a:gd name="connsiteX0" fmla="*/ 1906 w 9144001"/>
              <a:gd name="connsiteY0" fmla="*/ 847 h 2306319"/>
              <a:gd name="connsiteX1" fmla="*/ 9136381 w 9144001"/>
              <a:gd name="connsiteY1" fmla="*/ 0 h 2306319"/>
              <a:gd name="connsiteX2" fmla="*/ 9144001 w 9144001"/>
              <a:gd name="connsiteY2" fmla="*/ 1593850 h 2306319"/>
              <a:gd name="connsiteX3" fmla="*/ 842004 w 9144001"/>
              <a:gd name="connsiteY3" fmla="*/ 1593850 h 2306319"/>
              <a:gd name="connsiteX4" fmla="*/ 82391 w 9144001"/>
              <a:gd name="connsiteY4" fmla="*/ 2291809 h 2306319"/>
              <a:gd name="connsiteX5" fmla="*/ 0 w 9144001"/>
              <a:gd name="connsiteY5" fmla="*/ 2302613 h 2306319"/>
              <a:gd name="connsiteX6" fmla="*/ 0 w 9144001"/>
              <a:gd name="connsiteY6" fmla="*/ 1585052 h 2306319"/>
              <a:gd name="connsiteX7" fmla="*/ 1 w 9144001"/>
              <a:gd name="connsiteY7" fmla="*/ 1585052 h 2306319"/>
              <a:gd name="connsiteX8" fmla="*/ 1906 w 9144001"/>
              <a:gd name="connsiteY8" fmla="*/ 847 h 2306319"/>
              <a:gd name="connsiteX0" fmla="*/ 1906 w 9144001"/>
              <a:gd name="connsiteY0" fmla="*/ 847 h 2306319"/>
              <a:gd name="connsiteX1" fmla="*/ 9142477 w 9144001"/>
              <a:gd name="connsiteY1" fmla="*/ 0 h 2306319"/>
              <a:gd name="connsiteX2" fmla="*/ 9144001 w 9144001"/>
              <a:gd name="connsiteY2" fmla="*/ 1593850 h 2306319"/>
              <a:gd name="connsiteX3" fmla="*/ 842004 w 9144001"/>
              <a:gd name="connsiteY3" fmla="*/ 1593850 h 2306319"/>
              <a:gd name="connsiteX4" fmla="*/ 82391 w 9144001"/>
              <a:gd name="connsiteY4" fmla="*/ 2291809 h 2306319"/>
              <a:gd name="connsiteX5" fmla="*/ 0 w 9144001"/>
              <a:gd name="connsiteY5" fmla="*/ 2302613 h 2306319"/>
              <a:gd name="connsiteX6" fmla="*/ 0 w 9144001"/>
              <a:gd name="connsiteY6" fmla="*/ 1585052 h 2306319"/>
              <a:gd name="connsiteX7" fmla="*/ 1 w 9144001"/>
              <a:gd name="connsiteY7" fmla="*/ 1585052 h 2306319"/>
              <a:gd name="connsiteX8" fmla="*/ 1906 w 9144001"/>
              <a:gd name="connsiteY8" fmla="*/ 847 h 2306319"/>
              <a:gd name="connsiteX0" fmla="*/ 0 w 9148191"/>
              <a:gd name="connsiteY0" fmla="*/ 847 h 2306319"/>
              <a:gd name="connsiteX1" fmla="*/ 9146667 w 9148191"/>
              <a:gd name="connsiteY1" fmla="*/ 0 h 2306319"/>
              <a:gd name="connsiteX2" fmla="*/ 9148191 w 9148191"/>
              <a:gd name="connsiteY2" fmla="*/ 1593850 h 2306319"/>
              <a:gd name="connsiteX3" fmla="*/ 846194 w 9148191"/>
              <a:gd name="connsiteY3" fmla="*/ 1593850 h 2306319"/>
              <a:gd name="connsiteX4" fmla="*/ 86581 w 9148191"/>
              <a:gd name="connsiteY4" fmla="*/ 2291809 h 2306319"/>
              <a:gd name="connsiteX5" fmla="*/ 4190 w 9148191"/>
              <a:gd name="connsiteY5" fmla="*/ 2302613 h 2306319"/>
              <a:gd name="connsiteX6" fmla="*/ 4190 w 9148191"/>
              <a:gd name="connsiteY6" fmla="*/ 1585052 h 2306319"/>
              <a:gd name="connsiteX7" fmla="*/ 4191 w 9148191"/>
              <a:gd name="connsiteY7" fmla="*/ 1585052 h 2306319"/>
              <a:gd name="connsiteX8" fmla="*/ 0 w 9148191"/>
              <a:gd name="connsiteY8" fmla="*/ 847 h 2306319"/>
              <a:gd name="connsiteX0" fmla="*/ 0 w 9148191"/>
              <a:gd name="connsiteY0" fmla="*/ 17103 h 2322575"/>
              <a:gd name="connsiteX1" fmla="*/ 9146667 w 9148191"/>
              <a:gd name="connsiteY1" fmla="*/ 0 h 2322575"/>
              <a:gd name="connsiteX2" fmla="*/ 9148191 w 9148191"/>
              <a:gd name="connsiteY2" fmla="*/ 1610106 h 2322575"/>
              <a:gd name="connsiteX3" fmla="*/ 846194 w 9148191"/>
              <a:gd name="connsiteY3" fmla="*/ 1610106 h 2322575"/>
              <a:gd name="connsiteX4" fmla="*/ 86581 w 9148191"/>
              <a:gd name="connsiteY4" fmla="*/ 2308065 h 2322575"/>
              <a:gd name="connsiteX5" fmla="*/ 4190 w 9148191"/>
              <a:gd name="connsiteY5" fmla="*/ 2318869 h 2322575"/>
              <a:gd name="connsiteX6" fmla="*/ 4190 w 9148191"/>
              <a:gd name="connsiteY6" fmla="*/ 1601308 h 2322575"/>
              <a:gd name="connsiteX7" fmla="*/ 4191 w 9148191"/>
              <a:gd name="connsiteY7" fmla="*/ 1601308 h 2322575"/>
              <a:gd name="connsiteX8" fmla="*/ 0 w 9148191"/>
              <a:gd name="connsiteY8" fmla="*/ 17103 h 2322575"/>
              <a:gd name="connsiteX0" fmla="*/ 0 w 9148191"/>
              <a:gd name="connsiteY0" fmla="*/ 8975 h 2314447"/>
              <a:gd name="connsiteX1" fmla="*/ 9146667 w 9148191"/>
              <a:gd name="connsiteY1" fmla="*/ 0 h 2314447"/>
              <a:gd name="connsiteX2" fmla="*/ 9148191 w 9148191"/>
              <a:gd name="connsiteY2" fmla="*/ 1601978 h 2314447"/>
              <a:gd name="connsiteX3" fmla="*/ 846194 w 9148191"/>
              <a:gd name="connsiteY3" fmla="*/ 1601978 h 2314447"/>
              <a:gd name="connsiteX4" fmla="*/ 86581 w 9148191"/>
              <a:gd name="connsiteY4" fmla="*/ 2299937 h 2314447"/>
              <a:gd name="connsiteX5" fmla="*/ 4190 w 9148191"/>
              <a:gd name="connsiteY5" fmla="*/ 2310741 h 2314447"/>
              <a:gd name="connsiteX6" fmla="*/ 4190 w 9148191"/>
              <a:gd name="connsiteY6" fmla="*/ 1593180 h 2314447"/>
              <a:gd name="connsiteX7" fmla="*/ 4191 w 9148191"/>
              <a:gd name="connsiteY7" fmla="*/ 1593180 h 2314447"/>
              <a:gd name="connsiteX8" fmla="*/ 0 w 9148191"/>
              <a:gd name="connsiteY8" fmla="*/ 8975 h 2314447"/>
              <a:gd name="connsiteX0" fmla="*/ 0 w 9150477"/>
              <a:gd name="connsiteY0" fmla="*/ 8975 h 2314447"/>
              <a:gd name="connsiteX1" fmla="*/ 9150477 w 9150477"/>
              <a:gd name="connsiteY1" fmla="*/ 0 h 2314447"/>
              <a:gd name="connsiteX2" fmla="*/ 9148191 w 9150477"/>
              <a:gd name="connsiteY2" fmla="*/ 1601978 h 2314447"/>
              <a:gd name="connsiteX3" fmla="*/ 846194 w 9150477"/>
              <a:gd name="connsiteY3" fmla="*/ 1601978 h 2314447"/>
              <a:gd name="connsiteX4" fmla="*/ 86581 w 9150477"/>
              <a:gd name="connsiteY4" fmla="*/ 2299937 h 2314447"/>
              <a:gd name="connsiteX5" fmla="*/ 4190 w 9150477"/>
              <a:gd name="connsiteY5" fmla="*/ 2310741 h 2314447"/>
              <a:gd name="connsiteX6" fmla="*/ 4190 w 9150477"/>
              <a:gd name="connsiteY6" fmla="*/ 1593180 h 2314447"/>
              <a:gd name="connsiteX7" fmla="*/ 4191 w 9150477"/>
              <a:gd name="connsiteY7" fmla="*/ 1593180 h 2314447"/>
              <a:gd name="connsiteX8" fmla="*/ 0 w 9150477"/>
              <a:gd name="connsiteY8" fmla="*/ 8975 h 2314447"/>
              <a:gd name="connsiteX0" fmla="*/ 3430 w 9146287"/>
              <a:gd name="connsiteY0" fmla="*/ 8975 h 2314447"/>
              <a:gd name="connsiteX1" fmla="*/ 9146287 w 9146287"/>
              <a:gd name="connsiteY1" fmla="*/ 0 h 2314447"/>
              <a:gd name="connsiteX2" fmla="*/ 9144001 w 9146287"/>
              <a:gd name="connsiteY2" fmla="*/ 1601978 h 2314447"/>
              <a:gd name="connsiteX3" fmla="*/ 842004 w 9146287"/>
              <a:gd name="connsiteY3" fmla="*/ 1601978 h 2314447"/>
              <a:gd name="connsiteX4" fmla="*/ 82391 w 9146287"/>
              <a:gd name="connsiteY4" fmla="*/ 2299937 h 2314447"/>
              <a:gd name="connsiteX5" fmla="*/ 0 w 9146287"/>
              <a:gd name="connsiteY5" fmla="*/ 2310741 h 2314447"/>
              <a:gd name="connsiteX6" fmla="*/ 0 w 9146287"/>
              <a:gd name="connsiteY6" fmla="*/ 1593180 h 2314447"/>
              <a:gd name="connsiteX7" fmla="*/ 1 w 9146287"/>
              <a:gd name="connsiteY7" fmla="*/ 1593180 h 2314447"/>
              <a:gd name="connsiteX8" fmla="*/ 3430 w 9146287"/>
              <a:gd name="connsiteY8" fmla="*/ 8975 h 2314447"/>
              <a:gd name="connsiteX0" fmla="*/ 3430 w 9146287"/>
              <a:gd name="connsiteY0" fmla="*/ 8975 h 2314447"/>
              <a:gd name="connsiteX1" fmla="*/ 9146287 w 9146287"/>
              <a:gd name="connsiteY1" fmla="*/ 0 h 2314447"/>
              <a:gd name="connsiteX2" fmla="*/ 9144001 w 9146287"/>
              <a:gd name="connsiteY2" fmla="*/ 1601978 h 2314447"/>
              <a:gd name="connsiteX3" fmla="*/ 842004 w 9146287"/>
              <a:gd name="connsiteY3" fmla="*/ 1601978 h 2314447"/>
              <a:gd name="connsiteX4" fmla="*/ 82391 w 9146287"/>
              <a:gd name="connsiteY4" fmla="*/ 2299937 h 2314447"/>
              <a:gd name="connsiteX5" fmla="*/ 0 w 9146287"/>
              <a:gd name="connsiteY5" fmla="*/ 2310741 h 2314447"/>
              <a:gd name="connsiteX6" fmla="*/ 0 w 9146287"/>
              <a:gd name="connsiteY6" fmla="*/ 1593180 h 2314447"/>
              <a:gd name="connsiteX7" fmla="*/ 1 w 9146287"/>
              <a:gd name="connsiteY7" fmla="*/ 1593180 h 2314447"/>
              <a:gd name="connsiteX8" fmla="*/ 3430 w 9146287"/>
              <a:gd name="connsiteY8" fmla="*/ 8975 h 2314447"/>
              <a:gd name="connsiteX0" fmla="*/ 0 w 9154287"/>
              <a:gd name="connsiteY0" fmla="*/ 14055 h 2314447"/>
              <a:gd name="connsiteX1" fmla="*/ 9154287 w 9154287"/>
              <a:gd name="connsiteY1" fmla="*/ 0 h 2314447"/>
              <a:gd name="connsiteX2" fmla="*/ 9152001 w 9154287"/>
              <a:gd name="connsiteY2" fmla="*/ 1601978 h 2314447"/>
              <a:gd name="connsiteX3" fmla="*/ 850004 w 9154287"/>
              <a:gd name="connsiteY3" fmla="*/ 1601978 h 2314447"/>
              <a:gd name="connsiteX4" fmla="*/ 90391 w 9154287"/>
              <a:gd name="connsiteY4" fmla="*/ 2299937 h 2314447"/>
              <a:gd name="connsiteX5" fmla="*/ 8000 w 9154287"/>
              <a:gd name="connsiteY5" fmla="*/ 2310741 h 2314447"/>
              <a:gd name="connsiteX6" fmla="*/ 8000 w 9154287"/>
              <a:gd name="connsiteY6" fmla="*/ 1593180 h 2314447"/>
              <a:gd name="connsiteX7" fmla="*/ 8001 w 9154287"/>
              <a:gd name="connsiteY7" fmla="*/ 1593180 h 2314447"/>
              <a:gd name="connsiteX8" fmla="*/ 0 w 9154287"/>
              <a:gd name="connsiteY8" fmla="*/ 14055 h 2314447"/>
              <a:gd name="connsiteX0" fmla="*/ 0 w 9146667"/>
              <a:gd name="connsiteY0" fmla="*/ 14055 h 2314447"/>
              <a:gd name="connsiteX1" fmla="*/ 9146667 w 9146667"/>
              <a:gd name="connsiteY1" fmla="*/ 0 h 2314447"/>
              <a:gd name="connsiteX2" fmla="*/ 9144381 w 9146667"/>
              <a:gd name="connsiteY2" fmla="*/ 1601978 h 2314447"/>
              <a:gd name="connsiteX3" fmla="*/ 842384 w 9146667"/>
              <a:gd name="connsiteY3" fmla="*/ 1601978 h 2314447"/>
              <a:gd name="connsiteX4" fmla="*/ 82771 w 9146667"/>
              <a:gd name="connsiteY4" fmla="*/ 2299937 h 2314447"/>
              <a:gd name="connsiteX5" fmla="*/ 380 w 9146667"/>
              <a:gd name="connsiteY5" fmla="*/ 2310741 h 2314447"/>
              <a:gd name="connsiteX6" fmla="*/ 380 w 9146667"/>
              <a:gd name="connsiteY6" fmla="*/ 1593180 h 2314447"/>
              <a:gd name="connsiteX7" fmla="*/ 381 w 9146667"/>
              <a:gd name="connsiteY7" fmla="*/ 1593180 h 2314447"/>
              <a:gd name="connsiteX8" fmla="*/ 0 w 9146667"/>
              <a:gd name="connsiteY8" fmla="*/ 14055 h 2314447"/>
              <a:gd name="connsiteX0" fmla="*/ 0 w 9146667"/>
              <a:gd name="connsiteY0" fmla="*/ 3895 h 2314447"/>
              <a:gd name="connsiteX1" fmla="*/ 9146667 w 9146667"/>
              <a:gd name="connsiteY1" fmla="*/ 0 h 2314447"/>
              <a:gd name="connsiteX2" fmla="*/ 9144381 w 9146667"/>
              <a:gd name="connsiteY2" fmla="*/ 1601978 h 2314447"/>
              <a:gd name="connsiteX3" fmla="*/ 842384 w 9146667"/>
              <a:gd name="connsiteY3" fmla="*/ 1601978 h 2314447"/>
              <a:gd name="connsiteX4" fmla="*/ 82771 w 9146667"/>
              <a:gd name="connsiteY4" fmla="*/ 2299937 h 2314447"/>
              <a:gd name="connsiteX5" fmla="*/ 380 w 9146667"/>
              <a:gd name="connsiteY5" fmla="*/ 2310741 h 2314447"/>
              <a:gd name="connsiteX6" fmla="*/ 380 w 9146667"/>
              <a:gd name="connsiteY6" fmla="*/ 1593180 h 2314447"/>
              <a:gd name="connsiteX7" fmla="*/ 381 w 9146667"/>
              <a:gd name="connsiteY7" fmla="*/ 1593180 h 2314447"/>
              <a:gd name="connsiteX8" fmla="*/ 0 w 9146667"/>
              <a:gd name="connsiteY8" fmla="*/ 3895 h 2314447"/>
              <a:gd name="connsiteX0" fmla="*/ 0 w 9146667"/>
              <a:gd name="connsiteY0" fmla="*/ 1355 h 2311907"/>
              <a:gd name="connsiteX1" fmla="*/ 9146667 w 9146667"/>
              <a:gd name="connsiteY1" fmla="*/ 0 h 2311907"/>
              <a:gd name="connsiteX2" fmla="*/ 9144381 w 9146667"/>
              <a:gd name="connsiteY2" fmla="*/ 1599438 h 2311907"/>
              <a:gd name="connsiteX3" fmla="*/ 842384 w 9146667"/>
              <a:gd name="connsiteY3" fmla="*/ 1599438 h 2311907"/>
              <a:gd name="connsiteX4" fmla="*/ 82771 w 9146667"/>
              <a:gd name="connsiteY4" fmla="*/ 2297397 h 2311907"/>
              <a:gd name="connsiteX5" fmla="*/ 380 w 9146667"/>
              <a:gd name="connsiteY5" fmla="*/ 2308201 h 2311907"/>
              <a:gd name="connsiteX6" fmla="*/ 380 w 9146667"/>
              <a:gd name="connsiteY6" fmla="*/ 1590640 h 2311907"/>
              <a:gd name="connsiteX7" fmla="*/ 381 w 9146667"/>
              <a:gd name="connsiteY7" fmla="*/ 1590640 h 2311907"/>
              <a:gd name="connsiteX8" fmla="*/ 0 w 9146667"/>
              <a:gd name="connsiteY8" fmla="*/ 1355 h 2311907"/>
              <a:gd name="connsiteX0" fmla="*/ 0 w 9144762"/>
              <a:gd name="connsiteY0" fmla="*/ 0 h 2310552"/>
              <a:gd name="connsiteX1" fmla="*/ 9144762 w 9144762"/>
              <a:gd name="connsiteY1" fmla="*/ 1185 h 2310552"/>
              <a:gd name="connsiteX2" fmla="*/ 9144381 w 9144762"/>
              <a:gd name="connsiteY2" fmla="*/ 1598083 h 2310552"/>
              <a:gd name="connsiteX3" fmla="*/ 842384 w 9144762"/>
              <a:gd name="connsiteY3" fmla="*/ 1598083 h 2310552"/>
              <a:gd name="connsiteX4" fmla="*/ 82771 w 9144762"/>
              <a:gd name="connsiteY4" fmla="*/ 2296042 h 2310552"/>
              <a:gd name="connsiteX5" fmla="*/ 380 w 9144762"/>
              <a:gd name="connsiteY5" fmla="*/ 2306846 h 2310552"/>
              <a:gd name="connsiteX6" fmla="*/ 380 w 9144762"/>
              <a:gd name="connsiteY6" fmla="*/ 1589285 h 2310552"/>
              <a:gd name="connsiteX7" fmla="*/ 381 w 9144762"/>
              <a:gd name="connsiteY7" fmla="*/ 1589285 h 2310552"/>
              <a:gd name="connsiteX8" fmla="*/ 0 w 9144762"/>
              <a:gd name="connsiteY8" fmla="*/ 0 h 2310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762" h="2310552">
                <a:moveTo>
                  <a:pt x="0" y="0"/>
                </a:moveTo>
                <a:lnTo>
                  <a:pt x="9144762" y="1185"/>
                </a:lnTo>
                <a:lnTo>
                  <a:pt x="9144381" y="1598083"/>
                </a:lnTo>
                <a:lnTo>
                  <a:pt x="842384" y="1598083"/>
                </a:lnTo>
                <a:lnTo>
                  <a:pt x="82771" y="2296042"/>
                </a:lnTo>
                <a:cubicBezTo>
                  <a:pt x="61306" y="2310916"/>
                  <a:pt x="19299" y="2314048"/>
                  <a:pt x="380" y="2306846"/>
                </a:cubicBezTo>
                <a:lnTo>
                  <a:pt x="380" y="1589285"/>
                </a:lnTo>
                <a:lnTo>
                  <a:pt x="381" y="1589285"/>
                </a:lnTo>
                <a:cubicBezTo>
                  <a:pt x="381" y="112668"/>
                  <a:pt x="0" y="1476617"/>
                  <a:pt x="0" y="0"/>
                </a:cubicBezTo>
                <a:close/>
              </a:path>
            </a:pathLst>
          </a:custGeom>
          <a:gradFill>
            <a:gsLst>
              <a:gs pos="4000">
                <a:srgbClr val="205092"/>
              </a:gs>
              <a:gs pos="100000">
                <a:srgbClr val="9DC775"/>
              </a:gs>
            </a:gsLst>
            <a:lin ang="0" scaled="0"/>
          </a:gra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117599" y="281455"/>
            <a:ext cx="10447044" cy="817780"/>
          </a:xfrm>
        </p:spPr>
        <p:txBody>
          <a:bodyPr anchor="b">
            <a:noAutofit/>
          </a:bodyPr>
          <a:lstStyle>
            <a:lvl1pPr marL="0" indent="0" algn="l">
              <a:buNone/>
              <a:defRPr sz="5867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noProof="0" dirty="0"/>
              <a:t>Kliknij, aby wpisać tytuł</a:t>
            </a:r>
          </a:p>
        </p:txBody>
      </p:sp>
      <p:sp>
        <p:nvSpPr>
          <p:cNvPr id="12" name="Symbol zastępczy stopki 11"/>
          <p:cNvSpPr>
            <a:spLocks noGrp="1"/>
          </p:cNvSpPr>
          <p:nvPr>
            <p:ph type="ftr" sz="quarter" idx="11"/>
          </p:nvPr>
        </p:nvSpPr>
        <p:spPr>
          <a:xfrm>
            <a:off x="1117597" y="6356351"/>
            <a:ext cx="7654235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3" name="Symbol zastępczy numeru slajd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‹N°›</a:t>
            </a:fld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3" hasCustomPrompt="1"/>
          </p:nvPr>
        </p:nvSpPr>
        <p:spPr>
          <a:xfrm>
            <a:off x="1117600" y="2038350"/>
            <a:ext cx="10439401" cy="3238501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dirty="0"/>
              <a:t>Pour les textes sans </a:t>
            </a:r>
            <a:r>
              <a:rPr lang="fr-FR" dirty="0" err="1"/>
              <a:t>bullets</a:t>
            </a:r>
            <a:r>
              <a:rPr lang="fr-FR" dirty="0"/>
              <a:t> points</a:t>
            </a:r>
            <a:endParaRPr lang="pl-PL" dirty="0"/>
          </a:p>
        </p:txBody>
      </p:sp>
      <p:pic>
        <p:nvPicPr>
          <p:cNvPr id="17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666186EB-C6AD-4069-8E1A-509348018F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6268" y="6176612"/>
            <a:ext cx="1499465" cy="66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5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Log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5AE044-7463-49B9-A00C-C0B61995C8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1739900"/>
            <a:ext cx="76200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53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lide with the sloga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ostokąt 5"/>
          <p:cNvSpPr/>
          <p:nvPr userDrawn="1"/>
        </p:nvSpPr>
        <p:spPr bwMode="auto">
          <a:xfrm>
            <a:off x="-1" y="1"/>
            <a:ext cx="12192001" cy="5151119"/>
          </a:xfrm>
          <a:custGeom>
            <a:avLst/>
            <a:gdLst/>
            <a:ahLst/>
            <a:cxnLst/>
            <a:rect l="l" t="t" r="r" b="b"/>
            <a:pathLst>
              <a:path w="9144001" h="5151119">
                <a:moveTo>
                  <a:pt x="1" y="0"/>
                </a:moveTo>
                <a:lnTo>
                  <a:pt x="9144001" y="0"/>
                </a:lnTo>
                <a:lnTo>
                  <a:pt x="9144001" y="4438650"/>
                </a:lnTo>
                <a:lnTo>
                  <a:pt x="842004" y="4438650"/>
                </a:lnTo>
                <a:lnTo>
                  <a:pt x="82391" y="5136609"/>
                </a:lnTo>
                <a:cubicBezTo>
                  <a:pt x="60926" y="5151483"/>
                  <a:pt x="18919" y="5154615"/>
                  <a:pt x="0" y="5147413"/>
                </a:cubicBezTo>
                <a:lnTo>
                  <a:pt x="0" y="4429852"/>
                </a:lnTo>
                <a:lnTo>
                  <a:pt x="1" y="4429852"/>
                </a:lnTo>
                <a:close/>
              </a:path>
            </a:pathLst>
          </a:custGeom>
          <a:gradFill>
            <a:gsLst>
              <a:gs pos="4000">
                <a:srgbClr val="205092"/>
              </a:gs>
              <a:gs pos="100000">
                <a:srgbClr val="9DC775"/>
              </a:gs>
            </a:gsLst>
            <a:lin ang="0" scaled="0"/>
          </a:gra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2400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916457" y="6356351"/>
            <a:ext cx="2844800" cy="36512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‹N°›</a:t>
            </a:fld>
            <a:endParaRPr lang="pl-PL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BDA6502-0DBD-43A7-BD87-10557E589580}"/>
              </a:ext>
            </a:extLst>
          </p:cNvPr>
          <p:cNvSpPr txBox="1"/>
          <p:nvPr userDrawn="1"/>
        </p:nvSpPr>
        <p:spPr>
          <a:xfrm>
            <a:off x="1246963" y="1478477"/>
            <a:ext cx="9698072" cy="16958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ctr">
              <a:lnSpc>
                <a:spcPct val="95000"/>
              </a:lnSpc>
              <a:spcAft>
                <a:spcPts val="8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</a:pPr>
            <a:r>
              <a:rPr lang="fr-FR" sz="5800" b="0" dirty="0">
                <a:solidFill>
                  <a:schemeClr val="bg1"/>
                </a:solidFill>
                <a:latin typeface="+mn-lt"/>
              </a:rPr>
              <a:t>Protéger le  Cyberespace togolais</a:t>
            </a:r>
          </a:p>
        </p:txBody>
      </p:sp>
      <p:pic>
        <p:nvPicPr>
          <p:cNvPr id="6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90D57662-D017-4795-8487-BB97A04212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80796" y="4642462"/>
            <a:ext cx="2230408" cy="221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6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f chapter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2" name="Prostokąt zaokrąglony 1">
            <a:extLst>
              <a:ext uri="{FF2B5EF4-FFF2-40B4-BE49-F238E27FC236}">
                <a16:creationId xmlns:a16="http://schemas.microsoft.com/office/drawing/2014/main" id="{58DBDBBB-20A6-45C2-9B68-527352638939}"/>
              </a:ext>
            </a:extLst>
          </p:cNvPr>
          <p:cNvSpPr/>
          <p:nvPr userDrawn="1"/>
        </p:nvSpPr>
        <p:spPr bwMode="auto">
          <a:xfrm>
            <a:off x="5000263" y="1414045"/>
            <a:ext cx="6781741" cy="4562168"/>
          </a:xfrm>
          <a:custGeom>
            <a:avLst/>
            <a:gdLst>
              <a:gd name="connsiteX0" fmla="*/ 116321 w 5769623"/>
              <a:gd name="connsiteY0" fmla="*/ 0 h 3885553"/>
              <a:gd name="connsiteX1" fmla="*/ 5653303 w 5769623"/>
              <a:gd name="connsiteY1" fmla="*/ 0 h 3885553"/>
              <a:gd name="connsiteX2" fmla="*/ 5769623 w 5769623"/>
              <a:gd name="connsiteY2" fmla="*/ 116320 h 3885553"/>
              <a:gd name="connsiteX3" fmla="*/ 5769623 w 5769623"/>
              <a:gd name="connsiteY3" fmla="*/ 3217598 h 3885553"/>
              <a:gd name="connsiteX4" fmla="*/ 5653303 w 5769623"/>
              <a:gd name="connsiteY4" fmla="*/ 3333918 h 3885553"/>
              <a:gd name="connsiteX5" fmla="*/ 749877 w 5769623"/>
              <a:gd name="connsiteY5" fmla="*/ 3333918 h 3885553"/>
              <a:gd name="connsiteX6" fmla="*/ 96238 w 5769623"/>
              <a:gd name="connsiteY6" fmla="*/ 3814439 h 3885553"/>
              <a:gd name="connsiteX7" fmla="*/ 0 w 5769623"/>
              <a:gd name="connsiteY7" fmla="*/ 3885553 h 3885553"/>
              <a:gd name="connsiteX8" fmla="*/ 0 w 5769623"/>
              <a:gd name="connsiteY8" fmla="*/ 2876492 h 3885553"/>
              <a:gd name="connsiteX9" fmla="*/ 1 w 5769623"/>
              <a:gd name="connsiteY9" fmla="*/ 2876492 h 3885553"/>
              <a:gd name="connsiteX10" fmla="*/ 1 w 5769623"/>
              <a:gd name="connsiteY10" fmla="*/ 116320 h 3885553"/>
              <a:gd name="connsiteX11" fmla="*/ 116321 w 5769623"/>
              <a:gd name="connsiteY11" fmla="*/ 0 h 3885553"/>
              <a:gd name="connsiteX0" fmla="*/ 116321 w 5769623"/>
              <a:gd name="connsiteY0" fmla="*/ 0 h 3885553"/>
              <a:gd name="connsiteX1" fmla="*/ 5653303 w 5769623"/>
              <a:gd name="connsiteY1" fmla="*/ 0 h 3885553"/>
              <a:gd name="connsiteX2" fmla="*/ 5769623 w 5769623"/>
              <a:gd name="connsiteY2" fmla="*/ 116320 h 3885553"/>
              <a:gd name="connsiteX3" fmla="*/ 5769623 w 5769623"/>
              <a:gd name="connsiteY3" fmla="*/ 3217598 h 3885553"/>
              <a:gd name="connsiteX4" fmla="*/ 5653303 w 5769623"/>
              <a:gd name="connsiteY4" fmla="*/ 3333918 h 3885553"/>
              <a:gd name="connsiteX5" fmla="*/ 749877 w 5769623"/>
              <a:gd name="connsiteY5" fmla="*/ 3333918 h 3885553"/>
              <a:gd name="connsiteX6" fmla="*/ 155105 w 5769623"/>
              <a:gd name="connsiteY6" fmla="*/ 3845835 h 3885553"/>
              <a:gd name="connsiteX7" fmla="*/ 0 w 5769623"/>
              <a:gd name="connsiteY7" fmla="*/ 3885553 h 3885553"/>
              <a:gd name="connsiteX8" fmla="*/ 0 w 5769623"/>
              <a:gd name="connsiteY8" fmla="*/ 2876492 h 3885553"/>
              <a:gd name="connsiteX9" fmla="*/ 1 w 5769623"/>
              <a:gd name="connsiteY9" fmla="*/ 2876492 h 3885553"/>
              <a:gd name="connsiteX10" fmla="*/ 1 w 5769623"/>
              <a:gd name="connsiteY10" fmla="*/ 116320 h 3885553"/>
              <a:gd name="connsiteX11" fmla="*/ 116321 w 5769623"/>
              <a:gd name="connsiteY11" fmla="*/ 0 h 3885553"/>
              <a:gd name="connsiteX0" fmla="*/ 116321 w 5769623"/>
              <a:gd name="connsiteY0" fmla="*/ 0 h 3845835"/>
              <a:gd name="connsiteX1" fmla="*/ 5653303 w 5769623"/>
              <a:gd name="connsiteY1" fmla="*/ 0 h 3845835"/>
              <a:gd name="connsiteX2" fmla="*/ 5769623 w 5769623"/>
              <a:gd name="connsiteY2" fmla="*/ 116320 h 3845835"/>
              <a:gd name="connsiteX3" fmla="*/ 5769623 w 5769623"/>
              <a:gd name="connsiteY3" fmla="*/ 3217598 h 3845835"/>
              <a:gd name="connsiteX4" fmla="*/ 5653303 w 5769623"/>
              <a:gd name="connsiteY4" fmla="*/ 3333918 h 3845835"/>
              <a:gd name="connsiteX5" fmla="*/ 749877 w 5769623"/>
              <a:gd name="connsiteY5" fmla="*/ 3333918 h 3845835"/>
              <a:gd name="connsiteX6" fmla="*/ 155105 w 5769623"/>
              <a:gd name="connsiteY6" fmla="*/ 3845835 h 3845835"/>
              <a:gd name="connsiteX7" fmla="*/ 2465 w 5769623"/>
              <a:gd name="connsiteY7" fmla="*/ 3828865 h 3845835"/>
              <a:gd name="connsiteX8" fmla="*/ 0 w 5769623"/>
              <a:gd name="connsiteY8" fmla="*/ 2876492 h 3845835"/>
              <a:gd name="connsiteX9" fmla="*/ 1 w 5769623"/>
              <a:gd name="connsiteY9" fmla="*/ 2876492 h 3845835"/>
              <a:gd name="connsiteX10" fmla="*/ 1 w 5769623"/>
              <a:gd name="connsiteY10" fmla="*/ 116320 h 3845835"/>
              <a:gd name="connsiteX11" fmla="*/ 116321 w 5769623"/>
              <a:gd name="connsiteY11" fmla="*/ 0 h 3845835"/>
              <a:gd name="connsiteX0" fmla="*/ 116321 w 5769623"/>
              <a:gd name="connsiteY0" fmla="*/ 0 h 3849595"/>
              <a:gd name="connsiteX1" fmla="*/ 5653303 w 5769623"/>
              <a:gd name="connsiteY1" fmla="*/ 0 h 3849595"/>
              <a:gd name="connsiteX2" fmla="*/ 5769623 w 5769623"/>
              <a:gd name="connsiteY2" fmla="*/ 116320 h 3849595"/>
              <a:gd name="connsiteX3" fmla="*/ 5769623 w 5769623"/>
              <a:gd name="connsiteY3" fmla="*/ 3217598 h 3849595"/>
              <a:gd name="connsiteX4" fmla="*/ 5653303 w 5769623"/>
              <a:gd name="connsiteY4" fmla="*/ 3333918 h 3849595"/>
              <a:gd name="connsiteX5" fmla="*/ 749877 w 5769623"/>
              <a:gd name="connsiteY5" fmla="*/ 3333918 h 3849595"/>
              <a:gd name="connsiteX6" fmla="*/ 155105 w 5769623"/>
              <a:gd name="connsiteY6" fmla="*/ 3845835 h 3849595"/>
              <a:gd name="connsiteX7" fmla="*/ 2465 w 5769623"/>
              <a:gd name="connsiteY7" fmla="*/ 3828865 h 3849595"/>
              <a:gd name="connsiteX8" fmla="*/ 0 w 5769623"/>
              <a:gd name="connsiteY8" fmla="*/ 2876492 h 3849595"/>
              <a:gd name="connsiteX9" fmla="*/ 1 w 5769623"/>
              <a:gd name="connsiteY9" fmla="*/ 2876492 h 3849595"/>
              <a:gd name="connsiteX10" fmla="*/ 1 w 5769623"/>
              <a:gd name="connsiteY10" fmla="*/ 116320 h 3849595"/>
              <a:gd name="connsiteX11" fmla="*/ 116321 w 5769623"/>
              <a:gd name="connsiteY11" fmla="*/ 0 h 3849595"/>
              <a:gd name="connsiteX0" fmla="*/ 116321 w 5769623"/>
              <a:gd name="connsiteY0" fmla="*/ 0 h 3877164"/>
              <a:gd name="connsiteX1" fmla="*/ 5653303 w 5769623"/>
              <a:gd name="connsiteY1" fmla="*/ 0 h 3877164"/>
              <a:gd name="connsiteX2" fmla="*/ 5769623 w 5769623"/>
              <a:gd name="connsiteY2" fmla="*/ 116320 h 3877164"/>
              <a:gd name="connsiteX3" fmla="*/ 5769623 w 5769623"/>
              <a:gd name="connsiteY3" fmla="*/ 3217598 h 3877164"/>
              <a:gd name="connsiteX4" fmla="*/ 5653303 w 5769623"/>
              <a:gd name="connsiteY4" fmla="*/ 3333918 h 3877164"/>
              <a:gd name="connsiteX5" fmla="*/ 749877 w 5769623"/>
              <a:gd name="connsiteY5" fmla="*/ 3333918 h 3877164"/>
              <a:gd name="connsiteX6" fmla="*/ 155105 w 5769623"/>
              <a:gd name="connsiteY6" fmla="*/ 3845835 h 3877164"/>
              <a:gd name="connsiteX7" fmla="*/ 2465 w 5769623"/>
              <a:gd name="connsiteY7" fmla="*/ 3828865 h 3877164"/>
              <a:gd name="connsiteX8" fmla="*/ 0 w 5769623"/>
              <a:gd name="connsiteY8" fmla="*/ 2876492 h 3877164"/>
              <a:gd name="connsiteX9" fmla="*/ 1 w 5769623"/>
              <a:gd name="connsiteY9" fmla="*/ 2876492 h 3877164"/>
              <a:gd name="connsiteX10" fmla="*/ 1 w 5769623"/>
              <a:gd name="connsiteY10" fmla="*/ 116320 h 3877164"/>
              <a:gd name="connsiteX11" fmla="*/ 116321 w 5769623"/>
              <a:gd name="connsiteY11" fmla="*/ 0 h 3877164"/>
              <a:gd name="connsiteX0" fmla="*/ 116321 w 5769623"/>
              <a:gd name="connsiteY0" fmla="*/ 0 h 3881303"/>
              <a:gd name="connsiteX1" fmla="*/ 5653303 w 5769623"/>
              <a:gd name="connsiteY1" fmla="*/ 0 h 3881303"/>
              <a:gd name="connsiteX2" fmla="*/ 5769623 w 5769623"/>
              <a:gd name="connsiteY2" fmla="*/ 116320 h 3881303"/>
              <a:gd name="connsiteX3" fmla="*/ 5769623 w 5769623"/>
              <a:gd name="connsiteY3" fmla="*/ 3217598 h 3881303"/>
              <a:gd name="connsiteX4" fmla="*/ 5653303 w 5769623"/>
              <a:gd name="connsiteY4" fmla="*/ 3333918 h 3881303"/>
              <a:gd name="connsiteX5" fmla="*/ 749877 w 5769623"/>
              <a:gd name="connsiteY5" fmla="*/ 3333918 h 3881303"/>
              <a:gd name="connsiteX6" fmla="*/ 155105 w 5769623"/>
              <a:gd name="connsiteY6" fmla="*/ 3845835 h 3881303"/>
              <a:gd name="connsiteX7" fmla="*/ 2465 w 5769623"/>
              <a:gd name="connsiteY7" fmla="*/ 3828865 h 3881303"/>
              <a:gd name="connsiteX8" fmla="*/ 0 w 5769623"/>
              <a:gd name="connsiteY8" fmla="*/ 2876492 h 3881303"/>
              <a:gd name="connsiteX9" fmla="*/ 1 w 5769623"/>
              <a:gd name="connsiteY9" fmla="*/ 2876492 h 3881303"/>
              <a:gd name="connsiteX10" fmla="*/ 1 w 5769623"/>
              <a:gd name="connsiteY10" fmla="*/ 116320 h 3881303"/>
              <a:gd name="connsiteX11" fmla="*/ 116321 w 5769623"/>
              <a:gd name="connsiteY11" fmla="*/ 0 h 388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69623" h="3881303">
                <a:moveTo>
                  <a:pt x="116321" y="0"/>
                </a:moveTo>
                <a:lnTo>
                  <a:pt x="5653303" y="0"/>
                </a:lnTo>
                <a:cubicBezTo>
                  <a:pt x="5717545" y="0"/>
                  <a:pt x="5769623" y="52078"/>
                  <a:pt x="5769623" y="116320"/>
                </a:cubicBezTo>
                <a:lnTo>
                  <a:pt x="5769623" y="3217598"/>
                </a:lnTo>
                <a:cubicBezTo>
                  <a:pt x="5769623" y="3281840"/>
                  <a:pt x="5717545" y="3333918"/>
                  <a:pt x="5653303" y="3333918"/>
                </a:cubicBezTo>
                <a:lnTo>
                  <a:pt x="749877" y="3333918"/>
                </a:lnTo>
                <a:lnTo>
                  <a:pt x="155105" y="3845835"/>
                </a:lnTo>
                <a:cubicBezTo>
                  <a:pt x="94367" y="3906724"/>
                  <a:pt x="4051" y="3881352"/>
                  <a:pt x="2465" y="3828865"/>
                </a:cubicBezTo>
                <a:cubicBezTo>
                  <a:pt x="1643" y="3511407"/>
                  <a:pt x="822" y="3193950"/>
                  <a:pt x="0" y="2876492"/>
                </a:cubicBezTo>
                <a:lnTo>
                  <a:pt x="1" y="2876492"/>
                </a:lnTo>
                <a:lnTo>
                  <a:pt x="1" y="116320"/>
                </a:lnTo>
                <a:cubicBezTo>
                  <a:pt x="1" y="52078"/>
                  <a:pt x="52079" y="0"/>
                  <a:pt x="116321" y="0"/>
                </a:cubicBezTo>
                <a:close/>
              </a:path>
            </a:pathLst>
          </a:custGeom>
          <a:gradFill>
            <a:gsLst>
              <a:gs pos="4000">
                <a:srgbClr val="205092"/>
              </a:gs>
              <a:gs pos="100000">
                <a:srgbClr val="9DC775"/>
              </a:gs>
            </a:gsLst>
            <a:lin ang="0" scaled="0"/>
          </a:gra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  <a:spcAft>
                <a:spcPts val="1067"/>
              </a:spcAft>
            </a:pPr>
            <a:endParaRPr lang="pl-PL" sz="2400" dirty="0"/>
          </a:p>
        </p:txBody>
      </p:sp>
      <p:sp>
        <p:nvSpPr>
          <p:cNvPr id="13" name="Symbol zastępczy tekstu 2">
            <a:extLst>
              <a:ext uri="{FF2B5EF4-FFF2-40B4-BE49-F238E27FC236}">
                <a16:creationId xmlns:a16="http://schemas.microsoft.com/office/drawing/2014/main" id="{5173D845-2B08-4969-AD98-268BA47B6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81272" y="1697067"/>
            <a:ext cx="5648865" cy="3331032"/>
          </a:xfrm>
        </p:spPr>
        <p:txBody>
          <a:bodyPr anchor="ctr">
            <a:noAutofit/>
          </a:bodyPr>
          <a:lstStyle>
            <a:lvl1pPr marL="0" indent="0" algn="l">
              <a:buNone/>
              <a:defRPr sz="5867" b="1">
                <a:solidFill>
                  <a:schemeClr val="bg1"/>
                </a:solidFill>
              </a:defRPr>
            </a:lvl1pPr>
            <a:lvl2pPr marL="383990" indent="-383990"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2pPr>
            <a:lvl3pPr marL="960943" indent="-486821">
              <a:buClr>
                <a:schemeClr val="bg1"/>
              </a:buClr>
              <a:buFont typeface="Calibri" panose="020F0502020204030204" pitchFamily="34" charset="0"/>
              <a:buChar char="→"/>
              <a:tabLst/>
              <a:defRPr sz="2667">
                <a:solidFill>
                  <a:schemeClr val="bg1"/>
                </a:solidFill>
              </a:defRPr>
            </a:lvl3pPr>
            <a:lvl4pPr marL="1316534" indent="-355591"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6434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FAA71340-C820-4492-A860-5AD1A47D12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6268" y="6176612"/>
            <a:ext cx="1499465" cy="66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90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Log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5AE044-7463-49B9-A00C-C0B61995C8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6000" y="1739900"/>
            <a:ext cx="76200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89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ostokąt 5"/>
          <p:cNvSpPr/>
          <p:nvPr userDrawn="1"/>
        </p:nvSpPr>
        <p:spPr bwMode="auto">
          <a:xfrm>
            <a:off x="-45720" y="-40639"/>
            <a:ext cx="12237720" cy="5198224"/>
          </a:xfrm>
          <a:custGeom>
            <a:avLst/>
            <a:gdLst/>
            <a:ahLst/>
            <a:cxnLst/>
            <a:rect l="l" t="t" r="r" b="b"/>
            <a:pathLst>
              <a:path w="9144001" h="5151119">
                <a:moveTo>
                  <a:pt x="1" y="0"/>
                </a:moveTo>
                <a:lnTo>
                  <a:pt x="9144001" y="0"/>
                </a:lnTo>
                <a:lnTo>
                  <a:pt x="9144001" y="4438650"/>
                </a:lnTo>
                <a:lnTo>
                  <a:pt x="842004" y="4438650"/>
                </a:lnTo>
                <a:lnTo>
                  <a:pt x="82391" y="5136609"/>
                </a:lnTo>
                <a:cubicBezTo>
                  <a:pt x="60926" y="5151483"/>
                  <a:pt x="18919" y="5154615"/>
                  <a:pt x="0" y="5147413"/>
                </a:cubicBezTo>
                <a:lnTo>
                  <a:pt x="0" y="4429852"/>
                </a:lnTo>
                <a:lnTo>
                  <a:pt x="1" y="4429852"/>
                </a:lnTo>
                <a:close/>
              </a:path>
            </a:pathLst>
          </a:custGeom>
          <a:gradFill>
            <a:gsLst>
              <a:gs pos="4000">
                <a:srgbClr val="205092"/>
              </a:gs>
              <a:gs pos="100000">
                <a:srgbClr val="9DC775"/>
              </a:gs>
            </a:gsLst>
            <a:lin ang="0" scaled="0"/>
          </a:gra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117599" y="2501771"/>
            <a:ext cx="10447044" cy="817780"/>
          </a:xfrm>
        </p:spPr>
        <p:txBody>
          <a:bodyPr anchor="b">
            <a:noAutofit/>
          </a:bodyPr>
          <a:lstStyle>
            <a:lvl1pPr marL="0" indent="0" algn="l">
              <a:buNone/>
              <a:defRPr sz="5867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Title of presentation</a:t>
            </a:r>
          </a:p>
        </p:txBody>
      </p:sp>
      <p:sp>
        <p:nvSpPr>
          <p:cNvPr id="12" name="Symbol zastępczy stopki 11"/>
          <p:cNvSpPr>
            <a:spLocks noGrp="1"/>
          </p:cNvSpPr>
          <p:nvPr>
            <p:ph type="ftr" sz="quarter" idx="11"/>
          </p:nvPr>
        </p:nvSpPr>
        <p:spPr>
          <a:xfrm>
            <a:off x="1117597" y="6356351"/>
            <a:ext cx="7654235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3" name="Symbol zastępczy numeru slajd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‹N°›</a:t>
            </a:fld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3" hasCustomPrompt="1"/>
          </p:nvPr>
        </p:nvSpPr>
        <p:spPr>
          <a:xfrm>
            <a:off x="1117600" y="4857751"/>
            <a:ext cx="10439401" cy="4191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dirty="0"/>
              <a:t>Click to edit Master text styles</a:t>
            </a:r>
            <a:endParaRPr lang="pl-PL" dirty="0"/>
          </a:p>
        </p:txBody>
      </p:sp>
      <p:pic>
        <p:nvPicPr>
          <p:cNvPr id="14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478E8433-EDE0-4FB7-929B-2E97907840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6268" y="6176612"/>
            <a:ext cx="1499465" cy="66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9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of contents">
    <p:bg>
      <p:bgPr>
        <a:gradFill>
          <a:gsLst>
            <a:gs pos="4000">
              <a:srgbClr val="205092"/>
            </a:gs>
            <a:gs pos="100000">
              <a:srgbClr val="9DC77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31054" y="1624837"/>
            <a:ext cx="11258491" cy="817780"/>
          </a:xfrm>
        </p:spPr>
        <p:txBody>
          <a:bodyPr>
            <a:noAutofit/>
          </a:bodyPr>
          <a:lstStyle>
            <a:lvl1pPr marL="0" indent="0" algn="l">
              <a:buNone/>
              <a:defRPr sz="4267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title style</a:t>
            </a:r>
            <a:endParaRPr lang="pl-PL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55822" y="6356351"/>
            <a:ext cx="8306825" cy="36512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‹N°›</a:t>
            </a:fld>
            <a:endParaRPr lang="pl-PL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627" y="2541094"/>
            <a:ext cx="11234632" cy="336244"/>
          </a:xfrm>
        </p:spPr>
        <p:txBody>
          <a:bodyPr lIns="0" tIns="0" rIns="0" bIns="0" anchor="t" anchorCtr="0">
            <a:noAutofit/>
          </a:bodyPr>
          <a:lstStyle>
            <a:lvl1pPr marL="609585" indent="-609585">
              <a:buClr>
                <a:schemeClr val="bg1"/>
              </a:buClr>
              <a:buSzPct val="100000"/>
              <a:buFont typeface="+mj-lt"/>
              <a:buAutoNum type="arabicPeriod"/>
              <a:defRPr sz="3200" baseline="0">
                <a:solidFill>
                  <a:schemeClr val="bg1"/>
                </a:solidFill>
              </a:defRPr>
            </a:lvl1pPr>
            <a:lvl2pPr marL="467772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Click to edit Master text styles</a:t>
            </a:r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74306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f chapter">
    <p:bg>
      <p:bgPr>
        <a:gradFill>
          <a:gsLst>
            <a:gs pos="4000">
              <a:srgbClr val="205092"/>
            </a:gs>
            <a:gs pos="100000">
              <a:srgbClr val="9DC77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31055" y="2866251"/>
            <a:ext cx="11140245" cy="817780"/>
          </a:xfrm>
        </p:spPr>
        <p:txBody>
          <a:bodyPr anchor="ctr">
            <a:noAutofit/>
          </a:bodyPr>
          <a:lstStyle>
            <a:lvl1pPr marL="0" indent="0" algn="ctr">
              <a:buNone/>
              <a:defRPr sz="9333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  <a:endParaRPr lang="pl-PL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55822" y="6356351"/>
            <a:ext cx="8306825" cy="365125"/>
          </a:xfrm>
        </p:spPr>
        <p:txBody>
          <a:bodyPr/>
          <a:lstStyle>
            <a:lvl1pPr>
              <a:defRPr sz="1333">
                <a:solidFill>
                  <a:srgbClr val="FFFFFF"/>
                </a:solidFill>
              </a:defRPr>
            </a:lvl1pPr>
          </a:lstStyle>
          <a:p>
            <a:endParaRPr lang="pl-PL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‹N°›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10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 userDrawn="1">
            <p:ph type="ftr" sz="quarter" idx="11"/>
          </p:nvPr>
        </p:nvSpPr>
        <p:spPr>
          <a:xfrm>
            <a:off x="555822" y="6356351"/>
            <a:ext cx="8306825" cy="365125"/>
          </a:xfrm>
        </p:spPr>
        <p:txBody>
          <a:bodyPr/>
          <a:lstStyle>
            <a:lvl1pPr>
              <a:defRPr sz="1333"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5" name="Foliennummernplatzhalt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‹N°›</a:t>
            </a:fld>
            <a:endParaRPr lang="pl-PL"/>
          </a:p>
        </p:txBody>
      </p:sp>
      <p:sp>
        <p:nvSpPr>
          <p:cNvPr id="9" name="Textplatzhalt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26627" y="1730218"/>
            <a:ext cx="11233584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None/>
              <a:defRPr sz="2667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  <a:endParaRPr lang="pl-PL" noProof="0" dirty="0"/>
          </a:p>
        </p:txBody>
      </p:sp>
      <p:sp>
        <p:nvSpPr>
          <p:cNvPr id="10" name="Titelplatzhalter 1"/>
          <p:cNvSpPr>
            <a:spLocks noGrp="1"/>
          </p:cNvSpPr>
          <p:nvPr userDrawn="1">
            <p:ph type="title" hasCustomPrompt="1"/>
          </p:nvPr>
        </p:nvSpPr>
        <p:spPr>
          <a:xfrm>
            <a:off x="526630" y="8482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pl-PL" noProof="0" dirty="0"/>
          </a:p>
        </p:txBody>
      </p:sp>
      <p:pic>
        <p:nvPicPr>
          <p:cNvPr id="18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BFB4F3FF-0730-4205-9F78-FACEA0E987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6268" y="6176612"/>
            <a:ext cx="1499465" cy="66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8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564FEDC-F618-2841-98B3-656CE7A922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ED7AEFC-6584-E346-A084-6F9495B2F3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C4D245-A575-E147-88E7-0EFF22F99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3127DFF-F05A-9241-A2B0-DBFD01643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14D5D7-0E08-644E-B8BF-CBB569C4B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218B-3D22-6C44-9BFD-F1807D7CF7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488875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+ text +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 userDrawn="1">
            <p:ph type="ftr" sz="quarter" idx="11"/>
          </p:nvPr>
        </p:nvSpPr>
        <p:spPr>
          <a:xfrm>
            <a:off x="555822" y="6356351"/>
            <a:ext cx="8306825" cy="365125"/>
          </a:xfrm>
        </p:spPr>
        <p:txBody>
          <a:bodyPr/>
          <a:lstStyle>
            <a:lvl1pPr>
              <a:defRPr sz="1333"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5" name="Foliennummernplatzhalt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‹N°›</a:t>
            </a:fld>
            <a:endParaRPr lang="pl-PL"/>
          </a:p>
        </p:txBody>
      </p:sp>
      <p:sp>
        <p:nvSpPr>
          <p:cNvPr id="9" name="Textplatzhalt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26627" y="1730218"/>
            <a:ext cx="11233584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None/>
              <a:defRPr sz="2667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  <a:endParaRPr lang="pl-PL" noProof="0" dirty="0"/>
          </a:p>
        </p:txBody>
      </p:sp>
      <p:sp>
        <p:nvSpPr>
          <p:cNvPr id="10" name="Titelplatzhalter 1"/>
          <p:cNvSpPr>
            <a:spLocks noGrp="1"/>
          </p:cNvSpPr>
          <p:nvPr userDrawn="1">
            <p:ph type="title" hasCustomPrompt="1"/>
          </p:nvPr>
        </p:nvSpPr>
        <p:spPr>
          <a:xfrm>
            <a:off x="526630" y="8482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pl-PL" noProof="0" dirty="0"/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26627" y="2372475"/>
            <a:ext cx="11233584" cy="336244"/>
          </a:xfrm>
        </p:spPr>
        <p:txBody>
          <a:bodyPr lIns="0" tIns="0" rIns="0" bIns="0" anchor="t" anchorCtr="0">
            <a:noAutofit/>
          </a:bodyPr>
          <a:lstStyle>
            <a:lvl1pPr marL="383990" indent="-383990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Font typeface="Arial" panose="020B0604020202020204" pitchFamily="34" charset="0"/>
              <a:buChar char="•"/>
              <a:defRPr sz="26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  <a:endParaRPr lang="pl-PL" noProof="0" dirty="0"/>
          </a:p>
        </p:txBody>
      </p:sp>
      <p:pic>
        <p:nvPicPr>
          <p:cNvPr id="16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2437095E-8793-4419-ABC3-20CCCDE0BA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6268" y="6176612"/>
            <a:ext cx="1499465" cy="66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45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55822" y="6356351"/>
            <a:ext cx="83068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‹N°›</a:t>
            </a:fld>
            <a:endParaRPr lang="pl-PL"/>
          </a:p>
        </p:txBody>
      </p:sp>
      <p:sp>
        <p:nvSpPr>
          <p:cNvPr id="13" name="Textplatzhalter 2"/>
          <p:cNvSpPr>
            <a:spLocks noGrp="1"/>
          </p:cNvSpPr>
          <p:nvPr>
            <p:ph idx="1" hasCustomPrompt="1"/>
          </p:nvPr>
        </p:nvSpPr>
        <p:spPr>
          <a:xfrm>
            <a:off x="526630" y="1736639"/>
            <a:ext cx="11234629" cy="4247359"/>
          </a:xfrm>
          <a:prstGeom prst="rect">
            <a:avLst/>
          </a:prstGeom>
          <a:effectLst/>
        </p:spPr>
        <p:txBody>
          <a:bodyPr vert="horz" lIns="0" tIns="0" rIns="0" bIns="0" rtlCol="0">
            <a:normAutofit/>
          </a:bodyPr>
          <a:lstStyle>
            <a:lvl1pPr marL="383990" indent="-383990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2667" baseline="0">
                <a:solidFill>
                  <a:schemeClr val="tx1"/>
                </a:solidFill>
              </a:defRPr>
            </a:lvl1pPr>
            <a:lvl2pPr marL="959976" indent="-479988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→"/>
              <a:defRPr sz="2667" baseline="0">
                <a:solidFill>
                  <a:schemeClr val="tx1"/>
                </a:solidFill>
              </a:defRPr>
            </a:lvl2pPr>
            <a:lvl3pPr marL="1439964" indent="-383990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Clr>
                <a:schemeClr val="accent1"/>
              </a:buClr>
              <a:buFont typeface="Calibri" panose="020F0502020204030204" pitchFamily="34" charset="0"/>
              <a:buChar char="–"/>
              <a:defRPr sz="2400" baseline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2"/>
            <a:endParaRPr lang="pl-PL" noProof="0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526630" y="8482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pl-PL" noProof="0" dirty="0"/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F0B9964C-1348-4773-A930-BA3AB0A00E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0307" y="206764"/>
            <a:ext cx="1524000" cy="103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67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with a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555822" y="6356351"/>
            <a:ext cx="831854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‹N°›</a:t>
            </a:fld>
            <a:endParaRPr lang="pl-PL"/>
          </a:p>
        </p:txBody>
      </p:sp>
      <p:sp>
        <p:nvSpPr>
          <p:cNvPr id="8" name="SmartArt Placeholder 7"/>
          <p:cNvSpPr>
            <a:spLocks noGrp="1"/>
          </p:cNvSpPr>
          <p:nvPr>
            <p:ph type="dgm" sz="quarter" idx="13" hasCustomPrompt="1"/>
          </p:nvPr>
        </p:nvSpPr>
        <p:spPr>
          <a:xfrm>
            <a:off x="3276602" y="2200594"/>
            <a:ext cx="5433484" cy="2655887"/>
          </a:xfrm>
          <a:ln w="6350" cmpd="sng">
            <a:solidFill>
              <a:schemeClr val="tx1">
                <a:lumMod val="40000"/>
                <a:lumOff val="60000"/>
              </a:schemeClr>
            </a:solidFill>
          </a:ln>
          <a:effectLst/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SmartArt graphic</a:t>
            </a:r>
            <a:endParaRPr lang="pl-PL" noProof="0" dirty="0"/>
          </a:p>
        </p:txBody>
      </p:sp>
      <p:sp>
        <p:nvSpPr>
          <p:cNvPr id="11" name="Titelplatzhalter 1"/>
          <p:cNvSpPr>
            <a:spLocks noGrp="1"/>
          </p:cNvSpPr>
          <p:nvPr userDrawn="1">
            <p:ph type="title" hasCustomPrompt="1"/>
          </p:nvPr>
        </p:nvSpPr>
        <p:spPr>
          <a:xfrm>
            <a:off x="526630" y="8482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pl-PL" noProof="0" dirty="0"/>
          </a:p>
        </p:txBody>
      </p:sp>
      <p:pic>
        <p:nvPicPr>
          <p:cNvPr id="15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FFA1207F-D786-4A47-9556-B1F476CEB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6268" y="6176612"/>
            <a:ext cx="1499465" cy="66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9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555822" y="6356351"/>
            <a:ext cx="831854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‹N°›</a:t>
            </a:fld>
            <a:endParaRPr lang="pl-PL"/>
          </a:p>
        </p:txBody>
      </p:sp>
      <p:sp>
        <p:nvSpPr>
          <p:cNvPr id="11" name="Titelplatzhalter 1"/>
          <p:cNvSpPr>
            <a:spLocks noGrp="1"/>
          </p:cNvSpPr>
          <p:nvPr userDrawn="1">
            <p:ph type="title" hasCustomPrompt="1"/>
          </p:nvPr>
        </p:nvSpPr>
        <p:spPr>
          <a:xfrm>
            <a:off x="526630" y="8482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pl-PL" noProof="0" dirty="0"/>
          </a:p>
        </p:txBody>
      </p:sp>
      <p:pic>
        <p:nvPicPr>
          <p:cNvPr id="14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3B160DB8-BC29-4A66-A2A3-3908D06EBB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6268" y="6176612"/>
            <a:ext cx="1499465" cy="66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44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lumn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56863" y="6356351"/>
            <a:ext cx="830578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‹N°›</a:t>
            </a:fld>
            <a:endParaRPr lang="pl-PL"/>
          </a:p>
        </p:txBody>
      </p:sp>
      <p:sp>
        <p:nvSpPr>
          <p:cNvPr id="10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526630" y="8482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pl-PL" noProof="0" dirty="0"/>
          </a:p>
        </p:txBody>
      </p:sp>
      <p:sp>
        <p:nvSpPr>
          <p:cNvPr id="11" name="Textplatzhalter 2"/>
          <p:cNvSpPr>
            <a:spLocks noGrp="1"/>
          </p:cNvSpPr>
          <p:nvPr>
            <p:ph idx="1" hasCustomPrompt="1"/>
          </p:nvPr>
        </p:nvSpPr>
        <p:spPr>
          <a:xfrm>
            <a:off x="526630" y="1736639"/>
            <a:ext cx="4943391" cy="4247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83990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defRPr sz="2667">
                <a:solidFill>
                  <a:schemeClr val="tx1"/>
                </a:solidFill>
              </a:defRPr>
            </a:lvl1pPr>
            <a:lvl2pPr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defRPr sz="2667">
                <a:solidFill>
                  <a:schemeClr val="tx1"/>
                </a:solidFill>
              </a:defRPr>
            </a:lvl2pPr>
            <a:lvl3pPr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defRPr>
                <a:solidFill>
                  <a:srgbClr val="58595B"/>
                </a:solidFill>
              </a:defRPr>
            </a:lvl3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idx="13" hasCustomPrompt="1"/>
          </p:nvPr>
        </p:nvSpPr>
        <p:spPr>
          <a:xfrm>
            <a:off x="6817869" y="1736639"/>
            <a:ext cx="4943391" cy="4247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defRPr sz="2667">
                <a:solidFill>
                  <a:schemeClr val="tx1"/>
                </a:solidFill>
              </a:defRPr>
            </a:lvl1pPr>
            <a:lvl2pPr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defRPr sz="2667">
                <a:solidFill>
                  <a:schemeClr val="tx1"/>
                </a:solidFill>
              </a:defRPr>
            </a:lvl2pPr>
            <a:lvl3pPr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defRPr>
                <a:solidFill>
                  <a:srgbClr val="58595B"/>
                </a:solidFill>
              </a:defRPr>
            </a:lvl3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pic>
        <p:nvPicPr>
          <p:cNvPr id="16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2DD0E2A1-5AC4-416B-A588-DA25A0E6B9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6268" y="6176612"/>
            <a:ext cx="1499465" cy="66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71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with a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555822" y="6356351"/>
            <a:ext cx="831854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‹N°›</a:t>
            </a:fld>
            <a:endParaRPr lang="pl-PL"/>
          </a:p>
        </p:txBody>
      </p:sp>
      <p:sp>
        <p:nvSpPr>
          <p:cNvPr id="11" name="Titelplatzhalter 1"/>
          <p:cNvSpPr>
            <a:spLocks noGrp="1"/>
          </p:cNvSpPr>
          <p:nvPr userDrawn="1">
            <p:ph type="title" hasCustomPrompt="1"/>
          </p:nvPr>
        </p:nvSpPr>
        <p:spPr>
          <a:xfrm>
            <a:off x="526630" y="8482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pl-PL" noProof="0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111048" y="2041256"/>
            <a:ext cx="3840000" cy="384000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id-ID" dirty="0"/>
          </a:p>
        </p:txBody>
      </p:sp>
      <p:pic>
        <p:nvPicPr>
          <p:cNvPr id="13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69D8ADE5-3C24-4C24-A286-0F8ECF7A00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6268" y="6176612"/>
            <a:ext cx="1499465" cy="66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22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f chapter (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‹N°›</a:t>
            </a:fld>
            <a:endParaRPr lang="pl-PL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56863" y="6356351"/>
            <a:ext cx="831750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537030" y="5669375"/>
            <a:ext cx="11224231" cy="612527"/>
          </a:xfrm>
        </p:spPr>
        <p:txBody>
          <a:bodyPr anchor="ctr">
            <a:noAutofit/>
          </a:bodyPr>
          <a:lstStyle>
            <a:lvl1pPr algn="ctr">
              <a:lnSpc>
                <a:spcPct val="95000"/>
              </a:lnSpc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text styles</a:t>
            </a:r>
            <a:endParaRPr lang="pl-PL" dirty="0"/>
          </a:p>
        </p:txBody>
      </p:sp>
      <p:pic>
        <p:nvPicPr>
          <p:cNvPr id="18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D8470501-C408-4ABB-82AE-8C6D3B676A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6268" y="6176612"/>
            <a:ext cx="1499465" cy="66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48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rostokąt 5"/>
          <p:cNvSpPr/>
          <p:nvPr userDrawn="1"/>
        </p:nvSpPr>
        <p:spPr bwMode="auto">
          <a:xfrm>
            <a:off x="-1" y="1"/>
            <a:ext cx="12192001" cy="5151119"/>
          </a:xfrm>
          <a:custGeom>
            <a:avLst/>
            <a:gdLst/>
            <a:ahLst/>
            <a:cxnLst/>
            <a:rect l="l" t="t" r="r" b="b"/>
            <a:pathLst>
              <a:path w="9144001" h="5151119">
                <a:moveTo>
                  <a:pt x="1" y="0"/>
                </a:moveTo>
                <a:lnTo>
                  <a:pt x="9144001" y="0"/>
                </a:lnTo>
                <a:lnTo>
                  <a:pt x="9144001" y="4438650"/>
                </a:lnTo>
                <a:lnTo>
                  <a:pt x="842004" y="4438650"/>
                </a:lnTo>
                <a:lnTo>
                  <a:pt x="82391" y="5136609"/>
                </a:lnTo>
                <a:cubicBezTo>
                  <a:pt x="60926" y="5151483"/>
                  <a:pt x="18919" y="5154615"/>
                  <a:pt x="0" y="5147413"/>
                </a:cubicBezTo>
                <a:lnTo>
                  <a:pt x="0" y="4429852"/>
                </a:lnTo>
                <a:lnTo>
                  <a:pt x="1" y="4429852"/>
                </a:lnTo>
                <a:close/>
              </a:path>
            </a:pathLst>
          </a:custGeom>
          <a:gradFill>
            <a:gsLst>
              <a:gs pos="4000">
                <a:srgbClr val="205092"/>
              </a:gs>
              <a:gs pos="100000">
                <a:srgbClr val="9DC775"/>
              </a:gs>
            </a:gsLst>
            <a:lin ang="0" scaled="0"/>
          </a:gra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155699" y="2296667"/>
            <a:ext cx="7836544" cy="817780"/>
          </a:xfr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4267">
                <a:solidFill>
                  <a:srgbClr val="000000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text styles</a:t>
            </a:r>
            <a:endParaRPr lang="pl-PL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55699" y="6356351"/>
            <a:ext cx="7633589" cy="365125"/>
          </a:xfrm>
        </p:spPr>
        <p:txBody>
          <a:bodyPr/>
          <a:lstStyle>
            <a:lvl1pPr>
              <a:defRPr sz="1333"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‹N°›</a:t>
            </a:fld>
            <a:endParaRPr lang="pl-PL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155701" y="4848683"/>
            <a:ext cx="10605559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noProof="0" dirty="0" err="1"/>
              <a:t>Address</a:t>
            </a:r>
            <a:r>
              <a:rPr lang="pl-PL" noProof="0" dirty="0"/>
              <a:t> </a:t>
            </a:r>
            <a:r>
              <a:rPr lang="pl-PL" noProof="0" dirty="0" err="1"/>
              <a:t>details</a:t>
            </a:r>
            <a:r>
              <a:rPr lang="pl-PL" noProof="0" dirty="0"/>
              <a:t> / </a:t>
            </a:r>
            <a:r>
              <a:rPr lang="pl-PL" noProof="0" dirty="0" err="1"/>
              <a:t>contact</a:t>
            </a:r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82335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with the sloga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ostokąt 5"/>
          <p:cNvSpPr/>
          <p:nvPr userDrawn="1"/>
        </p:nvSpPr>
        <p:spPr bwMode="auto">
          <a:xfrm>
            <a:off x="-1" y="1"/>
            <a:ext cx="12192001" cy="5151119"/>
          </a:xfrm>
          <a:custGeom>
            <a:avLst/>
            <a:gdLst/>
            <a:ahLst/>
            <a:cxnLst/>
            <a:rect l="l" t="t" r="r" b="b"/>
            <a:pathLst>
              <a:path w="9144001" h="5151119">
                <a:moveTo>
                  <a:pt x="1" y="0"/>
                </a:moveTo>
                <a:lnTo>
                  <a:pt x="9144001" y="0"/>
                </a:lnTo>
                <a:lnTo>
                  <a:pt x="9144001" y="4438650"/>
                </a:lnTo>
                <a:lnTo>
                  <a:pt x="842004" y="4438650"/>
                </a:lnTo>
                <a:lnTo>
                  <a:pt x="82391" y="5136609"/>
                </a:lnTo>
                <a:cubicBezTo>
                  <a:pt x="60926" y="5151483"/>
                  <a:pt x="18919" y="5154615"/>
                  <a:pt x="0" y="5147413"/>
                </a:cubicBezTo>
                <a:lnTo>
                  <a:pt x="0" y="4429852"/>
                </a:lnTo>
                <a:lnTo>
                  <a:pt x="1" y="4429852"/>
                </a:lnTo>
                <a:close/>
              </a:path>
            </a:pathLst>
          </a:custGeom>
          <a:gradFill>
            <a:gsLst>
              <a:gs pos="4000">
                <a:srgbClr val="205092"/>
              </a:gs>
              <a:gs pos="100000">
                <a:srgbClr val="9DC775"/>
              </a:gs>
            </a:gsLst>
            <a:lin ang="0" scaled="0"/>
          </a:gra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2400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916457" y="6356351"/>
            <a:ext cx="2844800" cy="36512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‹N°›</a:t>
            </a:fld>
            <a:endParaRPr lang="pl-PL"/>
          </a:p>
        </p:txBody>
      </p:sp>
      <p:pic>
        <p:nvPicPr>
          <p:cNvPr id="7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1973853C-03FE-4AA2-B113-7457BA0875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98454" y="4694798"/>
            <a:ext cx="2995091" cy="202667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BDA6502-0DBD-43A7-BD87-10557E589580}"/>
              </a:ext>
            </a:extLst>
          </p:cNvPr>
          <p:cNvSpPr txBox="1"/>
          <p:nvPr userDrawn="1"/>
        </p:nvSpPr>
        <p:spPr>
          <a:xfrm>
            <a:off x="1246963" y="1478477"/>
            <a:ext cx="9698072" cy="16958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ctr">
              <a:lnSpc>
                <a:spcPct val="95000"/>
              </a:lnSpc>
              <a:spcAft>
                <a:spcPts val="8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</a:pPr>
            <a:r>
              <a:rPr lang="fr-FR" sz="5800" b="0" dirty="0">
                <a:solidFill>
                  <a:schemeClr val="bg1"/>
                </a:solidFill>
                <a:latin typeface="+mn-lt"/>
              </a:rPr>
              <a:t>La Protection du Cyberespace Africain</a:t>
            </a:r>
          </a:p>
        </p:txBody>
      </p:sp>
    </p:spTree>
    <p:extLst>
      <p:ext uri="{BB962C8B-B14F-4D97-AF65-F5344CB8AC3E}">
        <p14:creationId xmlns:p14="http://schemas.microsoft.com/office/powerpoint/2010/main" val="75443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ytuł z tek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 userDrawn="1">
            <p:ph type="ftr" sz="quarter" idx="11"/>
          </p:nvPr>
        </p:nvSpPr>
        <p:spPr>
          <a:xfrm>
            <a:off x="555822" y="6356351"/>
            <a:ext cx="8306825" cy="365125"/>
          </a:xfrm>
        </p:spPr>
        <p:txBody>
          <a:bodyPr/>
          <a:lstStyle>
            <a:lvl1pPr>
              <a:defRPr sz="1000"/>
            </a:lvl1pPr>
          </a:lstStyle>
          <a:p>
            <a:endParaRPr lang="pl-PL" noProof="0" dirty="0"/>
          </a:p>
        </p:txBody>
      </p:sp>
      <p:sp>
        <p:nvSpPr>
          <p:cNvPr id="5" name="Foliennummernplatzhalt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9DC1E638-3F78-4E0D-883A-B278700C48C0}" type="slidenum">
              <a:rPr lang="pl-PL" smtClean="0"/>
              <a:pPr/>
              <a:t>‹N°›</a:t>
            </a:fld>
            <a:endParaRPr lang="pl-PL"/>
          </a:p>
        </p:txBody>
      </p:sp>
      <p:sp>
        <p:nvSpPr>
          <p:cNvPr id="9" name="Textplatzhalt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26627" y="1730218"/>
            <a:ext cx="11233584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None/>
              <a:defRPr sz="1800">
                <a:solidFill>
                  <a:srgbClr val="58595B"/>
                </a:solidFill>
              </a:defRPr>
            </a:lvl1pPr>
          </a:lstStyle>
          <a:p>
            <a:pPr lvl="0"/>
            <a:r>
              <a:rPr lang="pl-PL" noProof="0" dirty="0"/>
              <a:t>Kliknij, aby wpisać tekst</a:t>
            </a:r>
          </a:p>
        </p:txBody>
      </p:sp>
      <p:sp>
        <p:nvSpPr>
          <p:cNvPr id="10" name="Titelplatzhalter 1"/>
          <p:cNvSpPr>
            <a:spLocks noGrp="1"/>
          </p:cNvSpPr>
          <p:nvPr userDrawn="1">
            <p:ph type="title" hasCustomPrompt="1"/>
          </p:nvPr>
        </p:nvSpPr>
        <p:spPr>
          <a:xfrm>
            <a:off x="526630" y="8482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>
                <a:solidFill>
                  <a:srgbClr val="58595B"/>
                </a:solidFill>
              </a:defRPr>
            </a:lvl1pPr>
          </a:lstStyle>
          <a:p>
            <a:r>
              <a:rPr lang="pl-PL" noProof="0"/>
              <a:t>Kliknij, aby wpisać tytuł</a:t>
            </a:r>
          </a:p>
        </p:txBody>
      </p:sp>
      <p:pic>
        <p:nvPicPr>
          <p:cNvPr id="8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B234C10D-A54B-429F-A1C2-80914D13D5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6268" y="6176612"/>
            <a:ext cx="1499465" cy="66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0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Log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4">
            <a:extLst>
              <a:ext uri="{FF2B5EF4-FFF2-40B4-BE49-F238E27FC236}">
                <a16:creationId xmlns:a16="http://schemas.microsoft.com/office/drawing/2014/main" id="{915D836C-9949-4B4D-8463-D1F41F6CC770}"/>
              </a:ext>
            </a:extLst>
          </p:cNvPr>
          <p:cNvSpPr txBox="1">
            <a:spLocks/>
          </p:cNvSpPr>
          <p:nvPr userDrawn="1"/>
        </p:nvSpPr>
        <p:spPr>
          <a:xfrm>
            <a:off x="732190" y="5588598"/>
            <a:ext cx="10727612" cy="746243"/>
          </a:xfrm>
          <a:prstGeom prst="rect">
            <a:avLst/>
          </a:prstGeom>
        </p:spPr>
        <p:txBody>
          <a:bodyPr>
            <a:noAutofit/>
          </a:bodyPr>
          <a:lstStyle>
            <a:lvl1pPr marL="288000" indent="-288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288000" algn="l" defTabSz="808038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725" indent="-184150"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76213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None/>
            </a:pPr>
            <a:r>
              <a:rPr lang="fr-FR" sz="4400" dirty="0">
                <a:solidFill>
                  <a:srgbClr val="0977BF"/>
                </a:solidFill>
              </a:rPr>
              <a:t>Symposium sur la Cybersécurité</a:t>
            </a:r>
          </a:p>
        </p:txBody>
      </p:sp>
      <p:pic>
        <p:nvPicPr>
          <p:cNvPr id="6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6CEDAAF7-3B21-429F-8C5A-79AD41C744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8825" y="149657"/>
            <a:ext cx="1631200" cy="1620325"/>
          </a:xfrm>
          <a:prstGeom prst="rect">
            <a:avLst/>
          </a:prstGeom>
        </p:spPr>
      </p:pic>
      <p:pic>
        <p:nvPicPr>
          <p:cNvPr id="9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65525383-0237-468B-8EA7-9F87100D94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66599" y="328307"/>
            <a:ext cx="1499465" cy="664763"/>
          </a:xfrm>
          <a:prstGeom prst="rect">
            <a:avLst/>
          </a:prstGeom>
        </p:spPr>
      </p:pic>
      <p:pic>
        <p:nvPicPr>
          <p:cNvPr id="1026" name="Picture 2" descr="OCWAR-C (@OcwarC) | Twitter">
            <a:extLst>
              <a:ext uri="{FF2B5EF4-FFF2-40B4-BE49-F238E27FC236}">
                <a16:creationId xmlns:a16="http://schemas.microsoft.com/office/drawing/2014/main" id="{54B482D1-5CFA-47F6-8199-90A05778AA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6" y="1208116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00478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EBE7-A0E0-44EF-9B18-8DF72D5F2B8A}" type="slidenum">
              <a:rPr lang="pl-PL" smtClean="0"/>
              <a:t>‹N°›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843305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lajd tytułowy_wąsk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ostokąt 5"/>
          <p:cNvSpPr>
            <a:spLocks/>
          </p:cNvSpPr>
          <p:nvPr userDrawn="1"/>
        </p:nvSpPr>
        <p:spPr bwMode="auto">
          <a:xfrm>
            <a:off x="-508" y="-6523"/>
            <a:ext cx="12193016" cy="2310552"/>
          </a:xfrm>
          <a:custGeom>
            <a:avLst/>
            <a:gdLst>
              <a:gd name="connsiteX0" fmla="*/ 10161 w 9144001"/>
              <a:gd name="connsiteY0" fmla="*/ 2032000 h 5151119"/>
              <a:gd name="connsiteX1" fmla="*/ 9144001 w 9144001"/>
              <a:gd name="connsiteY1" fmla="*/ 0 h 5151119"/>
              <a:gd name="connsiteX2" fmla="*/ 9144001 w 9144001"/>
              <a:gd name="connsiteY2" fmla="*/ 4438650 h 5151119"/>
              <a:gd name="connsiteX3" fmla="*/ 842004 w 9144001"/>
              <a:gd name="connsiteY3" fmla="*/ 4438650 h 5151119"/>
              <a:gd name="connsiteX4" fmla="*/ 82391 w 9144001"/>
              <a:gd name="connsiteY4" fmla="*/ 5136609 h 5151119"/>
              <a:gd name="connsiteX5" fmla="*/ 0 w 9144001"/>
              <a:gd name="connsiteY5" fmla="*/ 5147413 h 5151119"/>
              <a:gd name="connsiteX6" fmla="*/ 0 w 9144001"/>
              <a:gd name="connsiteY6" fmla="*/ 4429852 h 5151119"/>
              <a:gd name="connsiteX7" fmla="*/ 1 w 9144001"/>
              <a:gd name="connsiteY7" fmla="*/ 4429852 h 5151119"/>
              <a:gd name="connsiteX8" fmla="*/ 10161 w 9144001"/>
              <a:gd name="connsiteY8" fmla="*/ 2032000 h 5151119"/>
              <a:gd name="connsiteX0" fmla="*/ 91441 w 9144001"/>
              <a:gd name="connsiteY0" fmla="*/ 3264747 h 5151119"/>
              <a:gd name="connsiteX1" fmla="*/ 9144001 w 9144001"/>
              <a:gd name="connsiteY1" fmla="*/ 0 h 5151119"/>
              <a:gd name="connsiteX2" fmla="*/ 9144001 w 9144001"/>
              <a:gd name="connsiteY2" fmla="*/ 4438650 h 5151119"/>
              <a:gd name="connsiteX3" fmla="*/ 842004 w 9144001"/>
              <a:gd name="connsiteY3" fmla="*/ 4438650 h 5151119"/>
              <a:gd name="connsiteX4" fmla="*/ 82391 w 9144001"/>
              <a:gd name="connsiteY4" fmla="*/ 5136609 h 5151119"/>
              <a:gd name="connsiteX5" fmla="*/ 0 w 9144001"/>
              <a:gd name="connsiteY5" fmla="*/ 5147413 h 5151119"/>
              <a:gd name="connsiteX6" fmla="*/ 0 w 9144001"/>
              <a:gd name="connsiteY6" fmla="*/ 4429852 h 5151119"/>
              <a:gd name="connsiteX7" fmla="*/ 1 w 9144001"/>
              <a:gd name="connsiteY7" fmla="*/ 4429852 h 5151119"/>
              <a:gd name="connsiteX8" fmla="*/ 91441 w 9144001"/>
              <a:gd name="connsiteY8" fmla="*/ 3264747 h 5151119"/>
              <a:gd name="connsiteX0" fmla="*/ 1906 w 9144001"/>
              <a:gd name="connsiteY0" fmla="*/ 2845647 h 5151119"/>
              <a:gd name="connsiteX1" fmla="*/ 9144001 w 9144001"/>
              <a:gd name="connsiteY1" fmla="*/ 0 h 5151119"/>
              <a:gd name="connsiteX2" fmla="*/ 9144001 w 9144001"/>
              <a:gd name="connsiteY2" fmla="*/ 4438650 h 5151119"/>
              <a:gd name="connsiteX3" fmla="*/ 842004 w 9144001"/>
              <a:gd name="connsiteY3" fmla="*/ 4438650 h 5151119"/>
              <a:gd name="connsiteX4" fmla="*/ 82391 w 9144001"/>
              <a:gd name="connsiteY4" fmla="*/ 5136609 h 5151119"/>
              <a:gd name="connsiteX5" fmla="*/ 0 w 9144001"/>
              <a:gd name="connsiteY5" fmla="*/ 5147413 h 5151119"/>
              <a:gd name="connsiteX6" fmla="*/ 0 w 9144001"/>
              <a:gd name="connsiteY6" fmla="*/ 4429852 h 5151119"/>
              <a:gd name="connsiteX7" fmla="*/ 1 w 9144001"/>
              <a:gd name="connsiteY7" fmla="*/ 4429852 h 5151119"/>
              <a:gd name="connsiteX8" fmla="*/ 1906 w 9144001"/>
              <a:gd name="connsiteY8" fmla="*/ 2845647 h 5151119"/>
              <a:gd name="connsiteX0" fmla="*/ 1906 w 9144001"/>
              <a:gd name="connsiteY0" fmla="*/ 0 h 2305472"/>
              <a:gd name="connsiteX1" fmla="*/ 8877301 w 9144001"/>
              <a:gd name="connsiteY1" fmla="*/ 669713 h 2305472"/>
              <a:gd name="connsiteX2" fmla="*/ 9144001 w 9144001"/>
              <a:gd name="connsiteY2" fmla="*/ 1593003 h 2305472"/>
              <a:gd name="connsiteX3" fmla="*/ 842004 w 9144001"/>
              <a:gd name="connsiteY3" fmla="*/ 1593003 h 2305472"/>
              <a:gd name="connsiteX4" fmla="*/ 82391 w 9144001"/>
              <a:gd name="connsiteY4" fmla="*/ 2290962 h 2305472"/>
              <a:gd name="connsiteX5" fmla="*/ 0 w 9144001"/>
              <a:gd name="connsiteY5" fmla="*/ 2301766 h 2305472"/>
              <a:gd name="connsiteX6" fmla="*/ 0 w 9144001"/>
              <a:gd name="connsiteY6" fmla="*/ 1584205 h 2305472"/>
              <a:gd name="connsiteX7" fmla="*/ 1 w 9144001"/>
              <a:gd name="connsiteY7" fmla="*/ 1584205 h 2305472"/>
              <a:gd name="connsiteX8" fmla="*/ 1906 w 9144001"/>
              <a:gd name="connsiteY8" fmla="*/ 0 h 2305472"/>
              <a:gd name="connsiteX0" fmla="*/ 1906 w 9144001"/>
              <a:gd name="connsiteY0" fmla="*/ 21167 h 2326639"/>
              <a:gd name="connsiteX1" fmla="*/ 9136381 w 9144001"/>
              <a:gd name="connsiteY1" fmla="*/ 0 h 2326639"/>
              <a:gd name="connsiteX2" fmla="*/ 9144001 w 9144001"/>
              <a:gd name="connsiteY2" fmla="*/ 1614170 h 2326639"/>
              <a:gd name="connsiteX3" fmla="*/ 842004 w 9144001"/>
              <a:gd name="connsiteY3" fmla="*/ 1614170 h 2326639"/>
              <a:gd name="connsiteX4" fmla="*/ 82391 w 9144001"/>
              <a:gd name="connsiteY4" fmla="*/ 2312129 h 2326639"/>
              <a:gd name="connsiteX5" fmla="*/ 0 w 9144001"/>
              <a:gd name="connsiteY5" fmla="*/ 2322933 h 2326639"/>
              <a:gd name="connsiteX6" fmla="*/ 0 w 9144001"/>
              <a:gd name="connsiteY6" fmla="*/ 1605372 h 2326639"/>
              <a:gd name="connsiteX7" fmla="*/ 1 w 9144001"/>
              <a:gd name="connsiteY7" fmla="*/ 1605372 h 2326639"/>
              <a:gd name="connsiteX8" fmla="*/ 1906 w 9144001"/>
              <a:gd name="connsiteY8" fmla="*/ 21167 h 2326639"/>
              <a:gd name="connsiteX0" fmla="*/ 1906 w 9144001"/>
              <a:gd name="connsiteY0" fmla="*/ 847 h 2306319"/>
              <a:gd name="connsiteX1" fmla="*/ 9136381 w 9144001"/>
              <a:gd name="connsiteY1" fmla="*/ 0 h 2306319"/>
              <a:gd name="connsiteX2" fmla="*/ 9144001 w 9144001"/>
              <a:gd name="connsiteY2" fmla="*/ 1593850 h 2306319"/>
              <a:gd name="connsiteX3" fmla="*/ 842004 w 9144001"/>
              <a:gd name="connsiteY3" fmla="*/ 1593850 h 2306319"/>
              <a:gd name="connsiteX4" fmla="*/ 82391 w 9144001"/>
              <a:gd name="connsiteY4" fmla="*/ 2291809 h 2306319"/>
              <a:gd name="connsiteX5" fmla="*/ 0 w 9144001"/>
              <a:gd name="connsiteY5" fmla="*/ 2302613 h 2306319"/>
              <a:gd name="connsiteX6" fmla="*/ 0 w 9144001"/>
              <a:gd name="connsiteY6" fmla="*/ 1585052 h 2306319"/>
              <a:gd name="connsiteX7" fmla="*/ 1 w 9144001"/>
              <a:gd name="connsiteY7" fmla="*/ 1585052 h 2306319"/>
              <a:gd name="connsiteX8" fmla="*/ 1906 w 9144001"/>
              <a:gd name="connsiteY8" fmla="*/ 847 h 2306319"/>
              <a:gd name="connsiteX0" fmla="*/ 1906 w 9144001"/>
              <a:gd name="connsiteY0" fmla="*/ 0 h 2305472"/>
              <a:gd name="connsiteX1" fmla="*/ 9142477 w 9144001"/>
              <a:gd name="connsiteY1" fmla="*/ 15409 h 2305472"/>
              <a:gd name="connsiteX2" fmla="*/ 9144001 w 9144001"/>
              <a:gd name="connsiteY2" fmla="*/ 1593003 h 2305472"/>
              <a:gd name="connsiteX3" fmla="*/ 842004 w 9144001"/>
              <a:gd name="connsiteY3" fmla="*/ 1593003 h 2305472"/>
              <a:gd name="connsiteX4" fmla="*/ 82391 w 9144001"/>
              <a:gd name="connsiteY4" fmla="*/ 2290962 h 2305472"/>
              <a:gd name="connsiteX5" fmla="*/ 0 w 9144001"/>
              <a:gd name="connsiteY5" fmla="*/ 2301766 h 2305472"/>
              <a:gd name="connsiteX6" fmla="*/ 0 w 9144001"/>
              <a:gd name="connsiteY6" fmla="*/ 1584205 h 2305472"/>
              <a:gd name="connsiteX7" fmla="*/ 1 w 9144001"/>
              <a:gd name="connsiteY7" fmla="*/ 1584205 h 2305472"/>
              <a:gd name="connsiteX8" fmla="*/ 1906 w 9144001"/>
              <a:gd name="connsiteY8" fmla="*/ 0 h 2305472"/>
              <a:gd name="connsiteX0" fmla="*/ 1906 w 9144001"/>
              <a:gd name="connsiteY0" fmla="*/ 0 h 2305472"/>
              <a:gd name="connsiteX1" fmla="*/ 9142477 w 9144001"/>
              <a:gd name="connsiteY1" fmla="*/ 7281 h 2305472"/>
              <a:gd name="connsiteX2" fmla="*/ 9144001 w 9144001"/>
              <a:gd name="connsiteY2" fmla="*/ 1593003 h 2305472"/>
              <a:gd name="connsiteX3" fmla="*/ 842004 w 9144001"/>
              <a:gd name="connsiteY3" fmla="*/ 1593003 h 2305472"/>
              <a:gd name="connsiteX4" fmla="*/ 82391 w 9144001"/>
              <a:gd name="connsiteY4" fmla="*/ 2290962 h 2305472"/>
              <a:gd name="connsiteX5" fmla="*/ 0 w 9144001"/>
              <a:gd name="connsiteY5" fmla="*/ 2301766 h 2305472"/>
              <a:gd name="connsiteX6" fmla="*/ 0 w 9144001"/>
              <a:gd name="connsiteY6" fmla="*/ 1584205 h 2305472"/>
              <a:gd name="connsiteX7" fmla="*/ 1 w 9144001"/>
              <a:gd name="connsiteY7" fmla="*/ 1584205 h 2305472"/>
              <a:gd name="connsiteX8" fmla="*/ 1906 w 9144001"/>
              <a:gd name="connsiteY8" fmla="*/ 0 h 2305472"/>
              <a:gd name="connsiteX0" fmla="*/ 1906 w 9144001"/>
              <a:gd name="connsiteY0" fmla="*/ 847 h 2306319"/>
              <a:gd name="connsiteX1" fmla="*/ 9136381 w 9144001"/>
              <a:gd name="connsiteY1" fmla="*/ 0 h 2306319"/>
              <a:gd name="connsiteX2" fmla="*/ 9144001 w 9144001"/>
              <a:gd name="connsiteY2" fmla="*/ 1593850 h 2306319"/>
              <a:gd name="connsiteX3" fmla="*/ 842004 w 9144001"/>
              <a:gd name="connsiteY3" fmla="*/ 1593850 h 2306319"/>
              <a:gd name="connsiteX4" fmla="*/ 82391 w 9144001"/>
              <a:gd name="connsiteY4" fmla="*/ 2291809 h 2306319"/>
              <a:gd name="connsiteX5" fmla="*/ 0 w 9144001"/>
              <a:gd name="connsiteY5" fmla="*/ 2302613 h 2306319"/>
              <a:gd name="connsiteX6" fmla="*/ 0 w 9144001"/>
              <a:gd name="connsiteY6" fmla="*/ 1585052 h 2306319"/>
              <a:gd name="connsiteX7" fmla="*/ 1 w 9144001"/>
              <a:gd name="connsiteY7" fmla="*/ 1585052 h 2306319"/>
              <a:gd name="connsiteX8" fmla="*/ 1906 w 9144001"/>
              <a:gd name="connsiteY8" fmla="*/ 847 h 2306319"/>
              <a:gd name="connsiteX0" fmla="*/ 1906 w 9144001"/>
              <a:gd name="connsiteY0" fmla="*/ 847 h 2306319"/>
              <a:gd name="connsiteX1" fmla="*/ 9142477 w 9144001"/>
              <a:gd name="connsiteY1" fmla="*/ 0 h 2306319"/>
              <a:gd name="connsiteX2" fmla="*/ 9144001 w 9144001"/>
              <a:gd name="connsiteY2" fmla="*/ 1593850 h 2306319"/>
              <a:gd name="connsiteX3" fmla="*/ 842004 w 9144001"/>
              <a:gd name="connsiteY3" fmla="*/ 1593850 h 2306319"/>
              <a:gd name="connsiteX4" fmla="*/ 82391 w 9144001"/>
              <a:gd name="connsiteY4" fmla="*/ 2291809 h 2306319"/>
              <a:gd name="connsiteX5" fmla="*/ 0 w 9144001"/>
              <a:gd name="connsiteY5" fmla="*/ 2302613 h 2306319"/>
              <a:gd name="connsiteX6" fmla="*/ 0 w 9144001"/>
              <a:gd name="connsiteY6" fmla="*/ 1585052 h 2306319"/>
              <a:gd name="connsiteX7" fmla="*/ 1 w 9144001"/>
              <a:gd name="connsiteY7" fmla="*/ 1585052 h 2306319"/>
              <a:gd name="connsiteX8" fmla="*/ 1906 w 9144001"/>
              <a:gd name="connsiteY8" fmla="*/ 847 h 2306319"/>
              <a:gd name="connsiteX0" fmla="*/ 0 w 9148191"/>
              <a:gd name="connsiteY0" fmla="*/ 847 h 2306319"/>
              <a:gd name="connsiteX1" fmla="*/ 9146667 w 9148191"/>
              <a:gd name="connsiteY1" fmla="*/ 0 h 2306319"/>
              <a:gd name="connsiteX2" fmla="*/ 9148191 w 9148191"/>
              <a:gd name="connsiteY2" fmla="*/ 1593850 h 2306319"/>
              <a:gd name="connsiteX3" fmla="*/ 846194 w 9148191"/>
              <a:gd name="connsiteY3" fmla="*/ 1593850 h 2306319"/>
              <a:gd name="connsiteX4" fmla="*/ 86581 w 9148191"/>
              <a:gd name="connsiteY4" fmla="*/ 2291809 h 2306319"/>
              <a:gd name="connsiteX5" fmla="*/ 4190 w 9148191"/>
              <a:gd name="connsiteY5" fmla="*/ 2302613 h 2306319"/>
              <a:gd name="connsiteX6" fmla="*/ 4190 w 9148191"/>
              <a:gd name="connsiteY6" fmla="*/ 1585052 h 2306319"/>
              <a:gd name="connsiteX7" fmla="*/ 4191 w 9148191"/>
              <a:gd name="connsiteY7" fmla="*/ 1585052 h 2306319"/>
              <a:gd name="connsiteX8" fmla="*/ 0 w 9148191"/>
              <a:gd name="connsiteY8" fmla="*/ 847 h 2306319"/>
              <a:gd name="connsiteX0" fmla="*/ 0 w 9148191"/>
              <a:gd name="connsiteY0" fmla="*/ 17103 h 2322575"/>
              <a:gd name="connsiteX1" fmla="*/ 9146667 w 9148191"/>
              <a:gd name="connsiteY1" fmla="*/ 0 h 2322575"/>
              <a:gd name="connsiteX2" fmla="*/ 9148191 w 9148191"/>
              <a:gd name="connsiteY2" fmla="*/ 1610106 h 2322575"/>
              <a:gd name="connsiteX3" fmla="*/ 846194 w 9148191"/>
              <a:gd name="connsiteY3" fmla="*/ 1610106 h 2322575"/>
              <a:gd name="connsiteX4" fmla="*/ 86581 w 9148191"/>
              <a:gd name="connsiteY4" fmla="*/ 2308065 h 2322575"/>
              <a:gd name="connsiteX5" fmla="*/ 4190 w 9148191"/>
              <a:gd name="connsiteY5" fmla="*/ 2318869 h 2322575"/>
              <a:gd name="connsiteX6" fmla="*/ 4190 w 9148191"/>
              <a:gd name="connsiteY6" fmla="*/ 1601308 h 2322575"/>
              <a:gd name="connsiteX7" fmla="*/ 4191 w 9148191"/>
              <a:gd name="connsiteY7" fmla="*/ 1601308 h 2322575"/>
              <a:gd name="connsiteX8" fmla="*/ 0 w 9148191"/>
              <a:gd name="connsiteY8" fmla="*/ 17103 h 2322575"/>
              <a:gd name="connsiteX0" fmla="*/ 0 w 9148191"/>
              <a:gd name="connsiteY0" fmla="*/ 8975 h 2314447"/>
              <a:gd name="connsiteX1" fmla="*/ 9146667 w 9148191"/>
              <a:gd name="connsiteY1" fmla="*/ 0 h 2314447"/>
              <a:gd name="connsiteX2" fmla="*/ 9148191 w 9148191"/>
              <a:gd name="connsiteY2" fmla="*/ 1601978 h 2314447"/>
              <a:gd name="connsiteX3" fmla="*/ 846194 w 9148191"/>
              <a:gd name="connsiteY3" fmla="*/ 1601978 h 2314447"/>
              <a:gd name="connsiteX4" fmla="*/ 86581 w 9148191"/>
              <a:gd name="connsiteY4" fmla="*/ 2299937 h 2314447"/>
              <a:gd name="connsiteX5" fmla="*/ 4190 w 9148191"/>
              <a:gd name="connsiteY5" fmla="*/ 2310741 h 2314447"/>
              <a:gd name="connsiteX6" fmla="*/ 4190 w 9148191"/>
              <a:gd name="connsiteY6" fmla="*/ 1593180 h 2314447"/>
              <a:gd name="connsiteX7" fmla="*/ 4191 w 9148191"/>
              <a:gd name="connsiteY7" fmla="*/ 1593180 h 2314447"/>
              <a:gd name="connsiteX8" fmla="*/ 0 w 9148191"/>
              <a:gd name="connsiteY8" fmla="*/ 8975 h 2314447"/>
              <a:gd name="connsiteX0" fmla="*/ 0 w 9150477"/>
              <a:gd name="connsiteY0" fmla="*/ 8975 h 2314447"/>
              <a:gd name="connsiteX1" fmla="*/ 9150477 w 9150477"/>
              <a:gd name="connsiteY1" fmla="*/ 0 h 2314447"/>
              <a:gd name="connsiteX2" fmla="*/ 9148191 w 9150477"/>
              <a:gd name="connsiteY2" fmla="*/ 1601978 h 2314447"/>
              <a:gd name="connsiteX3" fmla="*/ 846194 w 9150477"/>
              <a:gd name="connsiteY3" fmla="*/ 1601978 h 2314447"/>
              <a:gd name="connsiteX4" fmla="*/ 86581 w 9150477"/>
              <a:gd name="connsiteY4" fmla="*/ 2299937 h 2314447"/>
              <a:gd name="connsiteX5" fmla="*/ 4190 w 9150477"/>
              <a:gd name="connsiteY5" fmla="*/ 2310741 h 2314447"/>
              <a:gd name="connsiteX6" fmla="*/ 4190 w 9150477"/>
              <a:gd name="connsiteY6" fmla="*/ 1593180 h 2314447"/>
              <a:gd name="connsiteX7" fmla="*/ 4191 w 9150477"/>
              <a:gd name="connsiteY7" fmla="*/ 1593180 h 2314447"/>
              <a:gd name="connsiteX8" fmla="*/ 0 w 9150477"/>
              <a:gd name="connsiteY8" fmla="*/ 8975 h 2314447"/>
              <a:gd name="connsiteX0" fmla="*/ 3430 w 9146287"/>
              <a:gd name="connsiteY0" fmla="*/ 8975 h 2314447"/>
              <a:gd name="connsiteX1" fmla="*/ 9146287 w 9146287"/>
              <a:gd name="connsiteY1" fmla="*/ 0 h 2314447"/>
              <a:gd name="connsiteX2" fmla="*/ 9144001 w 9146287"/>
              <a:gd name="connsiteY2" fmla="*/ 1601978 h 2314447"/>
              <a:gd name="connsiteX3" fmla="*/ 842004 w 9146287"/>
              <a:gd name="connsiteY3" fmla="*/ 1601978 h 2314447"/>
              <a:gd name="connsiteX4" fmla="*/ 82391 w 9146287"/>
              <a:gd name="connsiteY4" fmla="*/ 2299937 h 2314447"/>
              <a:gd name="connsiteX5" fmla="*/ 0 w 9146287"/>
              <a:gd name="connsiteY5" fmla="*/ 2310741 h 2314447"/>
              <a:gd name="connsiteX6" fmla="*/ 0 w 9146287"/>
              <a:gd name="connsiteY6" fmla="*/ 1593180 h 2314447"/>
              <a:gd name="connsiteX7" fmla="*/ 1 w 9146287"/>
              <a:gd name="connsiteY7" fmla="*/ 1593180 h 2314447"/>
              <a:gd name="connsiteX8" fmla="*/ 3430 w 9146287"/>
              <a:gd name="connsiteY8" fmla="*/ 8975 h 2314447"/>
              <a:gd name="connsiteX0" fmla="*/ 3430 w 9146287"/>
              <a:gd name="connsiteY0" fmla="*/ 8975 h 2314447"/>
              <a:gd name="connsiteX1" fmla="*/ 9146287 w 9146287"/>
              <a:gd name="connsiteY1" fmla="*/ 0 h 2314447"/>
              <a:gd name="connsiteX2" fmla="*/ 9144001 w 9146287"/>
              <a:gd name="connsiteY2" fmla="*/ 1601978 h 2314447"/>
              <a:gd name="connsiteX3" fmla="*/ 842004 w 9146287"/>
              <a:gd name="connsiteY3" fmla="*/ 1601978 h 2314447"/>
              <a:gd name="connsiteX4" fmla="*/ 82391 w 9146287"/>
              <a:gd name="connsiteY4" fmla="*/ 2299937 h 2314447"/>
              <a:gd name="connsiteX5" fmla="*/ 0 w 9146287"/>
              <a:gd name="connsiteY5" fmla="*/ 2310741 h 2314447"/>
              <a:gd name="connsiteX6" fmla="*/ 0 w 9146287"/>
              <a:gd name="connsiteY6" fmla="*/ 1593180 h 2314447"/>
              <a:gd name="connsiteX7" fmla="*/ 1 w 9146287"/>
              <a:gd name="connsiteY7" fmla="*/ 1593180 h 2314447"/>
              <a:gd name="connsiteX8" fmla="*/ 3430 w 9146287"/>
              <a:gd name="connsiteY8" fmla="*/ 8975 h 2314447"/>
              <a:gd name="connsiteX0" fmla="*/ 0 w 9154287"/>
              <a:gd name="connsiteY0" fmla="*/ 14055 h 2314447"/>
              <a:gd name="connsiteX1" fmla="*/ 9154287 w 9154287"/>
              <a:gd name="connsiteY1" fmla="*/ 0 h 2314447"/>
              <a:gd name="connsiteX2" fmla="*/ 9152001 w 9154287"/>
              <a:gd name="connsiteY2" fmla="*/ 1601978 h 2314447"/>
              <a:gd name="connsiteX3" fmla="*/ 850004 w 9154287"/>
              <a:gd name="connsiteY3" fmla="*/ 1601978 h 2314447"/>
              <a:gd name="connsiteX4" fmla="*/ 90391 w 9154287"/>
              <a:gd name="connsiteY4" fmla="*/ 2299937 h 2314447"/>
              <a:gd name="connsiteX5" fmla="*/ 8000 w 9154287"/>
              <a:gd name="connsiteY5" fmla="*/ 2310741 h 2314447"/>
              <a:gd name="connsiteX6" fmla="*/ 8000 w 9154287"/>
              <a:gd name="connsiteY6" fmla="*/ 1593180 h 2314447"/>
              <a:gd name="connsiteX7" fmla="*/ 8001 w 9154287"/>
              <a:gd name="connsiteY7" fmla="*/ 1593180 h 2314447"/>
              <a:gd name="connsiteX8" fmla="*/ 0 w 9154287"/>
              <a:gd name="connsiteY8" fmla="*/ 14055 h 2314447"/>
              <a:gd name="connsiteX0" fmla="*/ 0 w 9146667"/>
              <a:gd name="connsiteY0" fmla="*/ 14055 h 2314447"/>
              <a:gd name="connsiteX1" fmla="*/ 9146667 w 9146667"/>
              <a:gd name="connsiteY1" fmla="*/ 0 h 2314447"/>
              <a:gd name="connsiteX2" fmla="*/ 9144381 w 9146667"/>
              <a:gd name="connsiteY2" fmla="*/ 1601978 h 2314447"/>
              <a:gd name="connsiteX3" fmla="*/ 842384 w 9146667"/>
              <a:gd name="connsiteY3" fmla="*/ 1601978 h 2314447"/>
              <a:gd name="connsiteX4" fmla="*/ 82771 w 9146667"/>
              <a:gd name="connsiteY4" fmla="*/ 2299937 h 2314447"/>
              <a:gd name="connsiteX5" fmla="*/ 380 w 9146667"/>
              <a:gd name="connsiteY5" fmla="*/ 2310741 h 2314447"/>
              <a:gd name="connsiteX6" fmla="*/ 380 w 9146667"/>
              <a:gd name="connsiteY6" fmla="*/ 1593180 h 2314447"/>
              <a:gd name="connsiteX7" fmla="*/ 381 w 9146667"/>
              <a:gd name="connsiteY7" fmla="*/ 1593180 h 2314447"/>
              <a:gd name="connsiteX8" fmla="*/ 0 w 9146667"/>
              <a:gd name="connsiteY8" fmla="*/ 14055 h 2314447"/>
              <a:gd name="connsiteX0" fmla="*/ 0 w 9146667"/>
              <a:gd name="connsiteY0" fmla="*/ 3895 h 2314447"/>
              <a:gd name="connsiteX1" fmla="*/ 9146667 w 9146667"/>
              <a:gd name="connsiteY1" fmla="*/ 0 h 2314447"/>
              <a:gd name="connsiteX2" fmla="*/ 9144381 w 9146667"/>
              <a:gd name="connsiteY2" fmla="*/ 1601978 h 2314447"/>
              <a:gd name="connsiteX3" fmla="*/ 842384 w 9146667"/>
              <a:gd name="connsiteY3" fmla="*/ 1601978 h 2314447"/>
              <a:gd name="connsiteX4" fmla="*/ 82771 w 9146667"/>
              <a:gd name="connsiteY4" fmla="*/ 2299937 h 2314447"/>
              <a:gd name="connsiteX5" fmla="*/ 380 w 9146667"/>
              <a:gd name="connsiteY5" fmla="*/ 2310741 h 2314447"/>
              <a:gd name="connsiteX6" fmla="*/ 380 w 9146667"/>
              <a:gd name="connsiteY6" fmla="*/ 1593180 h 2314447"/>
              <a:gd name="connsiteX7" fmla="*/ 381 w 9146667"/>
              <a:gd name="connsiteY7" fmla="*/ 1593180 h 2314447"/>
              <a:gd name="connsiteX8" fmla="*/ 0 w 9146667"/>
              <a:gd name="connsiteY8" fmla="*/ 3895 h 2314447"/>
              <a:gd name="connsiteX0" fmla="*/ 0 w 9146667"/>
              <a:gd name="connsiteY0" fmla="*/ 1355 h 2311907"/>
              <a:gd name="connsiteX1" fmla="*/ 9146667 w 9146667"/>
              <a:gd name="connsiteY1" fmla="*/ 0 h 2311907"/>
              <a:gd name="connsiteX2" fmla="*/ 9144381 w 9146667"/>
              <a:gd name="connsiteY2" fmla="*/ 1599438 h 2311907"/>
              <a:gd name="connsiteX3" fmla="*/ 842384 w 9146667"/>
              <a:gd name="connsiteY3" fmla="*/ 1599438 h 2311907"/>
              <a:gd name="connsiteX4" fmla="*/ 82771 w 9146667"/>
              <a:gd name="connsiteY4" fmla="*/ 2297397 h 2311907"/>
              <a:gd name="connsiteX5" fmla="*/ 380 w 9146667"/>
              <a:gd name="connsiteY5" fmla="*/ 2308201 h 2311907"/>
              <a:gd name="connsiteX6" fmla="*/ 380 w 9146667"/>
              <a:gd name="connsiteY6" fmla="*/ 1590640 h 2311907"/>
              <a:gd name="connsiteX7" fmla="*/ 381 w 9146667"/>
              <a:gd name="connsiteY7" fmla="*/ 1590640 h 2311907"/>
              <a:gd name="connsiteX8" fmla="*/ 0 w 9146667"/>
              <a:gd name="connsiteY8" fmla="*/ 1355 h 2311907"/>
              <a:gd name="connsiteX0" fmla="*/ 0 w 9144762"/>
              <a:gd name="connsiteY0" fmla="*/ 0 h 2310552"/>
              <a:gd name="connsiteX1" fmla="*/ 9144762 w 9144762"/>
              <a:gd name="connsiteY1" fmla="*/ 1185 h 2310552"/>
              <a:gd name="connsiteX2" fmla="*/ 9144381 w 9144762"/>
              <a:gd name="connsiteY2" fmla="*/ 1598083 h 2310552"/>
              <a:gd name="connsiteX3" fmla="*/ 842384 w 9144762"/>
              <a:gd name="connsiteY3" fmla="*/ 1598083 h 2310552"/>
              <a:gd name="connsiteX4" fmla="*/ 82771 w 9144762"/>
              <a:gd name="connsiteY4" fmla="*/ 2296042 h 2310552"/>
              <a:gd name="connsiteX5" fmla="*/ 380 w 9144762"/>
              <a:gd name="connsiteY5" fmla="*/ 2306846 h 2310552"/>
              <a:gd name="connsiteX6" fmla="*/ 380 w 9144762"/>
              <a:gd name="connsiteY6" fmla="*/ 1589285 h 2310552"/>
              <a:gd name="connsiteX7" fmla="*/ 381 w 9144762"/>
              <a:gd name="connsiteY7" fmla="*/ 1589285 h 2310552"/>
              <a:gd name="connsiteX8" fmla="*/ 0 w 9144762"/>
              <a:gd name="connsiteY8" fmla="*/ 0 h 2310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762" h="2310552">
                <a:moveTo>
                  <a:pt x="0" y="0"/>
                </a:moveTo>
                <a:lnTo>
                  <a:pt x="9144762" y="1185"/>
                </a:lnTo>
                <a:lnTo>
                  <a:pt x="9144381" y="1598083"/>
                </a:lnTo>
                <a:lnTo>
                  <a:pt x="842384" y="1598083"/>
                </a:lnTo>
                <a:lnTo>
                  <a:pt x="82771" y="2296042"/>
                </a:lnTo>
                <a:cubicBezTo>
                  <a:pt x="61306" y="2310916"/>
                  <a:pt x="19299" y="2314048"/>
                  <a:pt x="380" y="2306846"/>
                </a:cubicBezTo>
                <a:lnTo>
                  <a:pt x="380" y="1589285"/>
                </a:lnTo>
                <a:lnTo>
                  <a:pt x="381" y="1589285"/>
                </a:lnTo>
                <a:cubicBezTo>
                  <a:pt x="381" y="112668"/>
                  <a:pt x="0" y="1476617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117599" y="281455"/>
            <a:ext cx="10447044" cy="817780"/>
          </a:xfrm>
        </p:spPr>
        <p:txBody>
          <a:bodyPr anchor="b">
            <a:noAutofit/>
          </a:bodyPr>
          <a:lstStyle>
            <a:lvl1pPr marL="0" indent="0" algn="l">
              <a:buNone/>
              <a:defRPr sz="5867">
                <a:solidFill>
                  <a:srgbClr val="000000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noProof="0" dirty="0"/>
              <a:t>Kliknij, aby wpisać tytuł</a:t>
            </a:r>
          </a:p>
        </p:txBody>
      </p:sp>
      <p:sp>
        <p:nvSpPr>
          <p:cNvPr id="12" name="Symbol zastępczy stopki 11"/>
          <p:cNvSpPr>
            <a:spLocks noGrp="1"/>
          </p:cNvSpPr>
          <p:nvPr>
            <p:ph type="ftr" sz="quarter" idx="11"/>
          </p:nvPr>
        </p:nvSpPr>
        <p:spPr>
          <a:xfrm>
            <a:off x="1117597" y="6356351"/>
            <a:ext cx="7654235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3" name="Symbol zastępczy numeru slajd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‹N°›</a:t>
            </a:fld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3"/>
          </p:nvPr>
        </p:nvSpPr>
        <p:spPr>
          <a:xfrm>
            <a:off x="1117600" y="4857751"/>
            <a:ext cx="10439401" cy="4191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E5C07F6B-96C7-4E68-B38A-D9A0FABA91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0307" y="206764"/>
            <a:ext cx="1524000" cy="103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3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04A0-EC11-4D4E-BD18-CA9A2FE154F6}" type="slidenum">
              <a:rPr lang="en-ZA" smtClean="0"/>
              <a:t>‹N°›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2639770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A2C4975F-6129-474F-A0C3-D287FD6154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6268" y="6176612"/>
            <a:ext cx="1499465" cy="66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35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ostokąt 5"/>
          <p:cNvSpPr/>
          <p:nvPr userDrawn="1"/>
        </p:nvSpPr>
        <p:spPr bwMode="auto">
          <a:xfrm>
            <a:off x="-1" y="1"/>
            <a:ext cx="12192001" cy="5151119"/>
          </a:xfrm>
          <a:custGeom>
            <a:avLst/>
            <a:gdLst/>
            <a:ahLst/>
            <a:cxnLst/>
            <a:rect l="l" t="t" r="r" b="b"/>
            <a:pathLst>
              <a:path w="9144001" h="5151119">
                <a:moveTo>
                  <a:pt x="1" y="0"/>
                </a:moveTo>
                <a:lnTo>
                  <a:pt x="9144001" y="0"/>
                </a:lnTo>
                <a:lnTo>
                  <a:pt x="9144001" y="4438650"/>
                </a:lnTo>
                <a:lnTo>
                  <a:pt x="842004" y="4438650"/>
                </a:lnTo>
                <a:lnTo>
                  <a:pt x="82391" y="5136609"/>
                </a:lnTo>
                <a:cubicBezTo>
                  <a:pt x="60926" y="5151483"/>
                  <a:pt x="18919" y="5154615"/>
                  <a:pt x="0" y="5147413"/>
                </a:cubicBezTo>
                <a:lnTo>
                  <a:pt x="0" y="4429852"/>
                </a:lnTo>
                <a:lnTo>
                  <a:pt x="1" y="4429852"/>
                </a:lnTo>
                <a:close/>
              </a:path>
            </a:pathLst>
          </a:custGeom>
          <a:gradFill>
            <a:gsLst>
              <a:gs pos="4000">
                <a:srgbClr val="205092"/>
              </a:gs>
              <a:gs pos="100000">
                <a:srgbClr val="9DC775"/>
              </a:gs>
            </a:gsLst>
            <a:lin ang="0" scaled="0"/>
          </a:gra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117599" y="2501771"/>
            <a:ext cx="10447044" cy="817780"/>
          </a:xfrm>
        </p:spPr>
        <p:txBody>
          <a:bodyPr anchor="b">
            <a:noAutofit/>
          </a:bodyPr>
          <a:lstStyle>
            <a:lvl1pPr marL="0" indent="0" algn="l">
              <a:buNone/>
              <a:defRPr sz="5867">
                <a:solidFill>
                  <a:srgbClr val="000000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Title of presentation</a:t>
            </a:r>
          </a:p>
        </p:txBody>
      </p:sp>
      <p:sp>
        <p:nvSpPr>
          <p:cNvPr id="12" name="Symbol zastępczy stopki 11"/>
          <p:cNvSpPr>
            <a:spLocks noGrp="1"/>
          </p:cNvSpPr>
          <p:nvPr>
            <p:ph type="ftr" sz="quarter" idx="11"/>
          </p:nvPr>
        </p:nvSpPr>
        <p:spPr>
          <a:xfrm>
            <a:off x="1117597" y="6356351"/>
            <a:ext cx="7654235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3" name="Symbol zastępczy numeru slajd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‹N°›</a:t>
            </a:fld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3" hasCustomPrompt="1"/>
          </p:nvPr>
        </p:nvSpPr>
        <p:spPr>
          <a:xfrm>
            <a:off x="1117600" y="4857751"/>
            <a:ext cx="10439401" cy="4191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dirty="0"/>
              <a:t>Click to edit Master text styles</a:t>
            </a:r>
            <a:endParaRPr lang="pl-PL" dirty="0"/>
          </a:p>
        </p:txBody>
      </p:sp>
      <p:pic>
        <p:nvPicPr>
          <p:cNvPr id="14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9EA05678-843B-42A6-9333-175E62DFFE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6268" y="6176612"/>
            <a:ext cx="1499465" cy="66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15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of content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31054" y="1624837"/>
            <a:ext cx="11258491" cy="817780"/>
          </a:xfrm>
        </p:spPr>
        <p:txBody>
          <a:bodyPr>
            <a:noAutofit/>
          </a:bodyPr>
          <a:lstStyle>
            <a:lvl1pPr marL="0" indent="0" algn="l">
              <a:buNone/>
              <a:defRPr sz="4267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title style</a:t>
            </a:r>
            <a:endParaRPr lang="pl-PL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55822" y="6356351"/>
            <a:ext cx="8306825" cy="36512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‹N°›</a:t>
            </a:fld>
            <a:endParaRPr lang="pl-PL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627" y="2541094"/>
            <a:ext cx="11234632" cy="336244"/>
          </a:xfrm>
        </p:spPr>
        <p:txBody>
          <a:bodyPr lIns="0" tIns="0" rIns="0" bIns="0" anchor="t" anchorCtr="0">
            <a:noAutofit/>
          </a:bodyPr>
          <a:lstStyle>
            <a:lvl1pPr marL="609585" indent="-609585">
              <a:buClr>
                <a:schemeClr val="bg1"/>
              </a:buClr>
              <a:buSzPct val="100000"/>
              <a:buFont typeface="+mj-lt"/>
              <a:buAutoNum type="arabicPeriod"/>
              <a:defRPr sz="3200" baseline="0">
                <a:solidFill>
                  <a:schemeClr val="bg1"/>
                </a:solidFill>
              </a:defRPr>
            </a:lvl1pPr>
            <a:lvl2pPr marL="467772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Click to edit Master text styles</a:t>
            </a:r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01192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f chapt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31055" y="2866251"/>
            <a:ext cx="11140245" cy="817780"/>
          </a:xfrm>
        </p:spPr>
        <p:txBody>
          <a:bodyPr anchor="ctr">
            <a:noAutofit/>
          </a:bodyPr>
          <a:lstStyle>
            <a:lvl1pPr marL="0" indent="0" algn="ctr">
              <a:buNone/>
              <a:defRPr sz="9333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  <a:endParaRPr lang="pl-PL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55822" y="6356351"/>
            <a:ext cx="8306825" cy="365125"/>
          </a:xfrm>
        </p:spPr>
        <p:txBody>
          <a:bodyPr/>
          <a:lstStyle>
            <a:lvl1pPr>
              <a:defRPr sz="1333">
                <a:solidFill>
                  <a:srgbClr val="FFFFFF"/>
                </a:solidFill>
              </a:defRPr>
            </a:lvl1pPr>
          </a:lstStyle>
          <a:p>
            <a:endParaRPr lang="pl-PL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‹N°›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898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 userDrawn="1">
            <p:ph type="ftr" sz="quarter" idx="11"/>
          </p:nvPr>
        </p:nvSpPr>
        <p:spPr>
          <a:xfrm>
            <a:off x="555822" y="6356351"/>
            <a:ext cx="8306825" cy="365125"/>
          </a:xfrm>
        </p:spPr>
        <p:txBody>
          <a:bodyPr/>
          <a:lstStyle>
            <a:lvl1pPr>
              <a:defRPr sz="1333"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5" name="Foliennummernplatzhalt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‹N°›</a:t>
            </a:fld>
            <a:endParaRPr lang="pl-PL"/>
          </a:p>
        </p:txBody>
      </p:sp>
      <p:sp>
        <p:nvSpPr>
          <p:cNvPr id="9" name="Textplatzhalt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26627" y="1730218"/>
            <a:ext cx="11233584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None/>
              <a:defRPr sz="2667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  <a:endParaRPr lang="pl-PL" noProof="0" dirty="0"/>
          </a:p>
        </p:txBody>
      </p:sp>
      <p:sp>
        <p:nvSpPr>
          <p:cNvPr id="10" name="Titelplatzhalter 1"/>
          <p:cNvSpPr>
            <a:spLocks noGrp="1"/>
          </p:cNvSpPr>
          <p:nvPr userDrawn="1">
            <p:ph type="title" hasCustomPrompt="1"/>
          </p:nvPr>
        </p:nvSpPr>
        <p:spPr>
          <a:xfrm>
            <a:off x="526630" y="8482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pl-PL" noProof="0" dirty="0"/>
          </a:p>
        </p:txBody>
      </p:sp>
      <p:pic>
        <p:nvPicPr>
          <p:cNvPr id="18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DACF3437-3523-44D1-B619-88AECDB2E6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6268" y="6176612"/>
            <a:ext cx="1499465" cy="66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3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+ text +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 userDrawn="1">
            <p:ph type="ftr" sz="quarter" idx="11"/>
          </p:nvPr>
        </p:nvSpPr>
        <p:spPr>
          <a:xfrm>
            <a:off x="555822" y="6356351"/>
            <a:ext cx="8306825" cy="365125"/>
          </a:xfrm>
        </p:spPr>
        <p:txBody>
          <a:bodyPr/>
          <a:lstStyle>
            <a:lvl1pPr>
              <a:defRPr sz="1333"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5" name="Foliennummernplatzhalt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‹N°›</a:t>
            </a:fld>
            <a:endParaRPr lang="pl-PL"/>
          </a:p>
        </p:txBody>
      </p:sp>
      <p:sp>
        <p:nvSpPr>
          <p:cNvPr id="9" name="Textplatzhalt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26627" y="1730218"/>
            <a:ext cx="11233584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None/>
              <a:defRPr sz="2667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  <a:endParaRPr lang="pl-PL" noProof="0" dirty="0"/>
          </a:p>
        </p:txBody>
      </p:sp>
      <p:sp>
        <p:nvSpPr>
          <p:cNvPr id="10" name="Titelplatzhalter 1"/>
          <p:cNvSpPr>
            <a:spLocks noGrp="1"/>
          </p:cNvSpPr>
          <p:nvPr userDrawn="1">
            <p:ph type="title" hasCustomPrompt="1"/>
          </p:nvPr>
        </p:nvSpPr>
        <p:spPr>
          <a:xfrm>
            <a:off x="526630" y="8482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pl-PL" noProof="0" dirty="0"/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26627" y="2372475"/>
            <a:ext cx="11233584" cy="336244"/>
          </a:xfrm>
        </p:spPr>
        <p:txBody>
          <a:bodyPr lIns="0" tIns="0" rIns="0" bIns="0" anchor="t" anchorCtr="0">
            <a:noAutofit/>
          </a:bodyPr>
          <a:lstStyle>
            <a:lvl1pPr marL="383990" indent="-383990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Font typeface="Arial" panose="020B0604020202020204" pitchFamily="34" charset="0"/>
              <a:buChar char="•"/>
              <a:defRPr sz="26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  <a:endParaRPr lang="pl-PL" noProof="0" dirty="0"/>
          </a:p>
        </p:txBody>
      </p:sp>
      <p:pic>
        <p:nvPicPr>
          <p:cNvPr id="16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589C1166-4FFD-401F-A930-EBA4AFE1C0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6268" y="6176612"/>
            <a:ext cx="1499465" cy="66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07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55822" y="6356351"/>
            <a:ext cx="83068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‹N°›</a:t>
            </a:fld>
            <a:endParaRPr lang="pl-PL"/>
          </a:p>
        </p:txBody>
      </p:sp>
      <p:sp>
        <p:nvSpPr>
          <p:cNvPr id="13" name="Textplatzhalter 2"/>
          <p:cNvSpPr>
            <a:spLocks noGrp="1"/>
          </p:cNvSpPr>
          <p:nvPr>
            <p:ph idx="1" hasCustomPrompt="1"/>
          </p:nvPr>
        </p:nvSpPr>
        <p:spPr>
          <a:xfrm>
            <a:off x="526630" y="1736639"/>
            <a:ext cx="11234629" cy="4247359"/>
          </a:xfrm>
          <a:prstGeom prst="rect">
            <a:avLst/>
          </a:prstGeom>
          <a:effectLst/>
        </p:spPr>
        <p:txBody>
          <a:bodyPr vert="horz" lIns="0" tIns="0" rIns="0" bIns="0" rtlCol="0">
            <a:normAutofit/>
          </a:bodyPr>
          <a:lstStyle>
            <a:lvl1pPr marL="383990" indent="-383990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2667" baseline="0">
                <a:solidFill>
                  <a:schemeClr val="tx1"/>
                </a:solidFill>
              </a:defRPr>
            </a:lvl1pPr>
            <a:lvl2pPr marL="959976" indent="-479988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→"/>
              <a:defRPr sz="2667" baseline="0">
                <a:solidFill>
                  <a:schemeClr val="tx1"/>
                </a:solidFill>
              </a:defRPr>
            </a:lvl2pPr>
            <a:lvl3pPr marL="1439964" indent="-383990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Clr>
                <a:schemeClr val="accent1"/>
              </a:buClr>
              <a:buFont typeface="Calibri" panose="020F0502020204030204" pitchFamily="34" charset="0"/>
              <a:buChar char="–"/>
              <a:defRPr sz="2400" baseline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2"/>
            <a:endParaRPr lang="pl-PL" noProof="0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526630" y="8482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pl-PL" noProof="0" dirty="0"/>
          </a:p>
        </p:txBody>
      </p:sp>
      <p:pic>
        <p:nvPicPr>
          <p:cNvPr id="15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9DF912CB-8241-4F3C-8DF8-6E2AC713F4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6268" y="6176612"/>
            <a:ext cx="1499465" cy="66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33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Log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4">
            <a:extLst>
              <a:ext uri="{FF2B5EF4-FFF2-40B4-BE49-F238E27FC236}">
                <a16:creationId xmlns:a16="http://schemas.microsoft.com/office/drawing/2014/main" id="{915D836C-9949-4B4D-8463-D1F41F6CC770}"/>
              </a:ext>
            </a:extLst>
          </p:cNvPr>
          <p:cNvSpPr txBox="1">
            <a:spLocks/>
          </p:cNvSpPr>
          <p:nvPr userDrawn="1"/>
        </p:nvSpPr>
        <p:spPr>
          <a:xfrm>
            <a:off x="732190" y="5588598"/>
            <a:ext cx="10727612" cy="746243"/>
          </a:xfrm>
          <a:prstGeom prst="rect">
            <a:avLst/>
          </a:prstGeom>
        </p:spPr>
        <p:txBody>
          <a:bodyPr>
            <a:noAutofit/>
          </a:bodyPr>
          <a:lstStyle>
            <a:lvl1pPr marL="288000" indent="-288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288000" algn="l" defTabSz="808038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725" indent="-184150"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76213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None/>
            </a:pPr>
            <a:endParaRPr lang="fr-FR" sz="4400" dirty="0">
              <a:solidFill>
                <a:srgbClr val="00B0F0"/>
              </a:solidFill>
            </a:endParaRPr>
          </a:p>
        </p:txBody>
      </p:sp>
      <p:pic>
        <p:nvPicPr>
          <p:cNvPr id="6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6CEDAAF7-3B21-429F-8C5A-79AD41C744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071" y="201704"/>
            <a:ext cx="1631200" cy="1620325"/>
          </a:xfrm>
          <a:prstGeom prst="rect">
            <a:avLst/>
          </a:prstGeom>
        </p:spPr>
      </p:pic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45616AB4-B3D1-4234-917E-F39BABBF55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93384" y="1803233"/>
            <a:ext cx="4805221" cy="3251535"/>
          </a:xfrm>
          <a:prstGeom prst="rect">
            <a:avLst/>
          </a:prstGeom>
        </p:spPr>
      </p:pic>
      <p:pic>
        <p:nvPicPr>
          <p:cNvPr id="8" name="Picture 2" descr="Résultat de recherche d'images pour &quot;asseco logo&quot;">
            <a:extLst>
              <a:ext uri="{FF2B5EF4-FFF2-40B4-BE49-F238E27FC236}">
                <a16:creationId xmlns:a16="http://schemas.microsoft.com/office/drawing/2014/main" id="{AF7ABA5F-6005-4DAA-8E59-EA1BFE2AFF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922" y="657736"/>
            <a:ext cx="3219375" cy="35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79549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with a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555822" y="6356351"/>
            <a:ext cx="831854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‹N°›</a:t>
            </a:fld>
            <a:endParaRPr lang="pl-PL"/>
          </a:p>
        </p:txBody>
      </p:sp>
      <p:sp>
        <p:nvSpPr>
          <p:cNvPr id="8" name="SmartArt Placeholder 7"/>
          <p:cNvSpPr>
            <a:spLocks noGrp="1"/>
          </p:cNvSpPr>
          <p:nvPr>
            <p:ph type="dgm" sz="quarter" idx="13" hasCustomPrompt="1"/>
          </p:nvPr>
        </p:nvSpPr>
        <p:spPr>
          <a:xfrm>
            <a:off x="3276602" y="2200594"/>
            <a:ext cx="5433484" cy="2655887"/>
          </a:xfrm>
          <a:ln w="6350" cmpd="sng">
            <a:solidFill>
              <a:schemeClr val="tx1">
                <a:lumMod val="40000"/>
                <a:lumOff val="60000"/>
              </a:schemeClr>
            </a:solidFill>
          </a:ln>
          <a:effectLst/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SmartArt graphic</a:t>
            </a:r>
            <a:endParaRPr lang="pl-PL" noProof="0" dirty="0"/>
          </a:p>
        </p:txBody>
      </p:sp>
      <p:sp>
        <p:nvSpPr>
          <p:cNvPr id="11" name="Titelplatzhalter 1"/>
          <p:cNvSpPr>
            <a:spLocks noGrp="1"/>
          </p:cNvSpPr>
          <p:nvPr userDrawn="1">
            <p:ph type="title" hasCustomPrompt="1"/>
          </p:nvPr>
        </p:nvSpPr>
        <p:spPr>
          <a:xfrm>
            <a:off x="526630" y="8482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pl-PL" noProof="0" dirty="0"/>
          </a:p>
        </p:txBody>
      </p:sp>
      <p:pic>
        <p:nvPicPr>
          <p:cNvPr id="15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EE5C6BDD-6EED-4044-A612-2C70316E9A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6268" y="6176612"/>
            <a:ext cx="1499465" cy="66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0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555822" y="6356351"/>
            <a:ext cx="831854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‹N°›</a:t>
            </a:fld>
            <a:endParaRPr lang="pl-PL"/>
          </a:p>
        </p:txBody>
      </p:sp>
      <p:sp>
        <p:nvSpPr>
          <p:cNvPr id="11" name="Titelplatzhalter 1"/>
          <p:cNvSpPr>
            <a:spLocks noGrp="1"/>
          </p:cNvSpPr>
          <p:nvPr userDrawn="1">
            <p:ph type="title" hasCustomPrompt="1"/>
          </p:nvPr>
        </p:nvSpPr>
        <p:spPr>
          <a:xfrm>
            <a:off x="555822" y="224746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pl-PL" noProof="0" dirty="0"/>
          </a:p>
        </p:txBody>
      </p:sp>
      <p:pic>
        <p:nvPicPr>
          <p:cNvPr id="14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B6C92364-EBE5-420D-B625-83AADC0FF9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6268" y="6176612"/>
            <a:ext cx="1499465" cy="66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08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lumn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56863" y="6356351"/>
            <a:ext cx="830578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‹N°›</a:t>
            </a:fld>
            <a:endParaRPr lang="pl-PL"/>
          </a:p>
        </p:txBody>
      </p:sp>
      <p:sp>
        <p:nvSpPr>
          <p:cNvPr id="10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526626" y="161765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pl-PL" noProof="0" dirty="0"/>
          </a:p>
        </p:txBody>
      </p:sp>
      <p:sp>
        <p:nvSpPr>
          <p:cNvPr id="11" name="Textplatzhalter 2"/>
          <p:cNvSpPr>
            <a:spLocks noGrp="1"/>
          </p:cNvSpPr>
          <p:nvPr>
            <p:ph idx="1" hasCustomPrompt="1"/>
          </p:nvPr>
        </p:nvSpPr>
        <p:spPr>
          <a:xfrm>
            <a:off x="526630" y="1736639"/>
            <a:ext cx="4943391" cy="4247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83990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defRPr sz="2667">
                <a:solidFill>
                  <a:schemeClr val="tx1"/>
                </a:solidFill>
              </a:defRPr>
            </a:lvl1pPr>
            <a:lvl2pPr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defRPr sz="2667">
                <a:solidFill>
                  <a:schemeClr val="tx1"/>
                </a:solidFill>
              </a:defRPr>
            </a:lvl2pPr>
            <a:lvl3pPr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defRPr>
                <a:solidFill>
                  <a:srgbClr val="58595B"/>
                </a:solidFill>
              </a:defRPr>
            </a:lvl3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idx="13" hasCustomPrompt="1"/>
          </p:nvPr>
        </p:nvSpPr>
        <p:spPr>
          <a:xfrm>
            <a:off x="6817869" y="1736639"/>
            <a:ext cx="4943391" cy="4247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defRPr sz="2667">
                <a:solidFill>
                  <a:schemeClr val="tx1"/>
                </a:solidFill>
              </a:defRPr>
            </a:lvl1pPr>
            <a:lvl2pPr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defRPr sz="2667">
                <a:solidFill>
                  <a:schemeClr val="tx1"/>
                </a:solidFill>
              </a:defRPr>
            </a:lvl2pPr>
            <a:lvl3pPr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defRPr>
                <a:solidFill>
                  <a:srgbClr val="58595B"/>
                </a:solidFill>
              </a:defRPr>
            </a:lvl3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pic>
        <p:nvPicPr>
          <p:cNvPr id="16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23662F07-AF4E-4507-AC3D-BA7491DEC6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6268" y="6176612"/>
            <a:ext cx="1499465" cy="66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74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with a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555822" y="6356351"/>
            <a:ext cx="831854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/>
              <a:t>&lt;Nazwa Projektu&gt;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‹N°›</a:t>
            </a:fld>
            <a:endParaRPr lang="pl-PL"/>
          </a:p>
        </p:txBody>
      </p:sp>
      <p:sp>
        <p:nvSpPr>
          <p:cNvPr id="11" name="Titelplatzhalter 1"/>
          <p:cNvSpPr>
            <a:spLocks noGrp="1"/>
          </p:cNvSpPr>
          <p:nvPr userDrawn="1">
            <p:ph type="title" hasCustomPrompt="1"/>
          </p:nvPr>
        </p:nvSpPr>
        <p:spPr>
          <a:xfrm>
            <a:off x="555822" y="282935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pl-PL" noProof="0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111048" y="2041256"/>
            <a:ext cx="3840000" cy="384000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id-ID" dirty="0"/>
          </a:p>
        </p:txBody>
      </p:sp>
      <p:pic>
        <p:nvPicPr>
          <p:cNvPr id="13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18D69301-D8A5-4207-A239-2ECC9429A3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6268" y="6176612"/>
            <a:ext cx="1499465" cy="66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79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ytuł z tek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 userDrawn="1">
            <p:ph type="ftr" sz="quarter" idx="11"/>
          </p:nvPr>
        </p:nvSpPr>
        <p:spPr>
          <a:xfrm>
            <a:off x="555822" y="6356351"/>
            <a:ext cx="8306825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pl-PL" noProof="0" dirty="0"/>
              <a:t>&lt;Nazwa Projektu&gt;</a:t>
            </a:r>
          </a:p>
        </p:txBody>
      </p:sp>
      <p:sp>
        <p:nvSpPr>
          <p:cNvPr id="5" name="Foliennummernplatzhalt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9DC1E638-3F78-4E0D-883A-B278700C48C0}" type="slidenum">
              <a:rPr lang="pl-PL" smtClean="0"/>
              <a:pPr/>
              <a:t>‹N°›</a:t>
            </a:fld>
            <a:endParaRPr lang="pl-PL"/>
          </a:p>
        </p:txBody>
      </p:sp>
      <p:sp>
        <p:nvSpPr>
          <p:cNvPr id="9" name="Textplatzhalt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25580" y="1206516"/>
            <a:ext cx="11233584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None/>
              <a:defRPr sz="1800">
                <a:solidFill>
                  <a:srgbClr val="58595B"/>
                </a:solidFill>
              </a:defRPr>
            </a:lvl1pPr>
          </a:lstStyle>
          <a:p>
            <a:pPr lvl="0"/>
            <a:r>
              <a:rPr lang="pl-PL" noProof="0" dirty="0"/>
              <a:t>Kliknij, aby wpisać tekst</a:t>
            </a:r>
          </a:p>
        </p:txBody>
      </p:sp>
      <p:sp>
        <p:nvSpPr>
          <p:cNvPr id="10" name="Titelplatzhalter 1"/>
          <p:cNvSpPr>
            <a:spLocks noGrp="1"/>
          </p:cNvSpPr>
          <p:nvPr userDrawn="1">
            <p:ph type="title" hasCustomPrompt="1"/>
          </p:nvPr>
        </p:nvSpPr>
        <p:spPr>
          <a:xfrm>
            <a:off x="525580" y="145140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>
                <a:solidFill>
                  <a:srgbClr val="58595B"/>
                </a:solidFill>
              </a:defRPr>
            </a:lvl1pPr>
          </a:lstStyle>
          <a:p>
            <a:r>
              <a:rPr lang="pl-PL" noProof="0"/>
              <a:t>Kliknij, aby wpisać tytuł</a:t>
            </a:r>
          </a:p>
        </p:txBody>
      </p:sp>
      <p:pic>
        <p:nvPicPr>
          <p:cNvPr id="8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120FC1E1-5D1C-484F-AA5B-18D262A1CB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6268" y="6176612"/>
            <a:ext cx="1499465" cy="66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41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Tytuł z tek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 userDrawn="1">
            <p:ph type="ftr" sz="quarter" idx="11"/>
          </p:nvPr>
        </p:nvSpPr>
        <p:spPr>
          <a:xfrm>
            <a:off x="555822" y="6356351"/>
            <a:ext cx="8306825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pl-PL" noProof="0" dirty="0"/>
              <a:t>&lt;Nazwa Projektu&gt;</a:t>
            </a:r>
          </a:p>
        </p:txBody>
      </p:sp>
      <p:sp>
        <p:nvSpPr>
          <p:cNvPr id="5" name="Foliennummernplatzhalt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9DC1E638-3F78-4E0D-883A-B278700C48C0}" type="slidenum">
              <a:rPr lang="pl-PL" smtClean="0"/>
              <a:pPr/>
              <a:t>‹N°›</a:t>
            </a:fld>
            <a:endParaRPr lang="pl-PL"/>
          </a:p>
        </p:txBody>
      </p:sp>
      <p:sp>
        <p:nvSpPr>
          <p:cNvPr id="9" name="Textplatzhalt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26627" y="1206499"/>
            <a:ext cx="11233584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None/>
              <a:defRPr sz="1800">
                <a:solidFill>
                  <a:srgbClr val="58595B"/>
                </a:solidFill>
              </a:defRPr>
            </a:lvl1pPr>
          </a:lstStyle>
          <a:p>
            <a:pPr lvl="0"/>
            <a:r>
              <a:rPr lang="pl-PL" noProof="0" dirty="0"/>
              <a:t>Kliknij, aby wpisać tekst</a:t>
            </a:r>
          </a:p>
        </p:txBody>
      </p:sp>
      <p:sp>
        <p:nvSpPr>
          <p:cNvPr id="10" name="Titelplatzhalter 1"/>
          <p:cNvSpPr>
            <a:spLocks noGrp="1"/>
          </p:cNvSpPr>
          <p:nvPr userDrawn="1">
            <p:ph type="title" hasCustomPrompt="1"/>
          </p:nvPr>
        </p:nvSpPr>
        <p:spPr>
          <a:xfrm>
            <a:off x="526630" y="224746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>
                <a:solidFill>
                  <a:srgbClr val="58595B"/>
                </a:solidFill>
              </a:defRPr>
            </a:lvl1pPr>
          </a:lstStyle>
          <a:p>
            <a:r>
              <a:rPr lang="pl-PL" noProof="0"/>
              <a:t>Kliknij, aby wpisać tytuł</a:t>
            </a:r>
          </a:p>
        </p:txBody>
      </p:sp>
      <p:pic>
        <p:nvPicPr>
          <p:cNvPr id="8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D19FFB39-C586-46D5-B63A-6AD4075019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6268" y="6176612"/>
            <a:ext cx="1499465" cy="66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16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57B9-739F-4E60-AA36-77C07410FD9E}" type="datetimeFigureOut">
              <a:rPr lang="pl-PL" smtClean="0"/>
              <a:t>22.09.2021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EBE7-A0E0-44EF-9B18-8DF72D5F2B8A}" type="slidenum">
              <a:rPr lang="pl-PL" smtClean="0"/>
              <a:t>‹N°›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600541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lajd tytułowy_wąsk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ostokąt 5"/>
          <p:cNvSpPr>
            <a:spLocks/>
          </p:cNvSpPr>
          <p:nvPr userDrawn="1"/>
        </p:nvSpPr>
        <p:spPr bwMode="auto">
          <a:xfrm>
            <a:off x="-508" y="-6523"/>
            <a:ext cx="12193016" cy="2310552"/>
          </a:xfrm>
          <a:custGeom>
            <a:avLst/>
            <a:gdLst>
              <a:gd name="connsiteX0" fmla="*/ 10161 w 9144001"/>
              <a:gd name="connsiteY0" fmla="*/ 2032000 h 5151119"/>
              <a:gd name="connsiteX1" fmla="*/ 9144001 w 9144001"/>
              <a:gd name="connsiteY1" fmla="*/ 0 h 5151119"/>
              <a:gd name="connsiteX2" fmla="*/ 9144001 w 9144001"/>
              <a:gd name="connsiteY2" fmla="*/ 4438650 h 5151119"/>
              <a:gd name="connsiteX3" fmla="*/ 842004 w 9144001"/>
              <a:gd name="connsiteY3" fmla="*/ 4438650 h 5151119"/>
              <a:gd name="connsiteX4" fmla="*/ 82391 w 9144001"/>
              <a:gd name="connsiteY4" fmla="*/ 5136609 h 5151119"/>
              <a:gd name="connsiteX5" fmla="*/ 0 w 9144001"/>
              <a:gd name="connsiteY5" fmla="*/ 5147413 h 5151119"/>
              <a:gd name="connsiteX6" fmla="*/ 0 w 9144001"/>
              <a:gd name="connsiteY6" fmla="*/ 4429852 h 5151119"/>
              <a:gd name="connsiteX7" fmla="*/ 1 w 9144001"/>
              <a:gd name="connsiteY7" fmla="*/ 4429852 h 5151119"/>
              <a:gd name="connsiteX8" fmla="*/ 10161 w 9144001"/>
              <a:gd name="connsiteY8" fmla="*/ 2032000 h 5151119"/>
              <a:gd name="connsiteX0" fmla="*/ 91441 w 9144001"/>
              <a:gd name="connsiteY0" fmla="*/ 3264747 h 5151119"/>
              <a:gd name="connsiteX1" fmla="*/ 9144001 w 9144001"/>
              <a:gd name="connsiteY1" fmla="*/ 0 h 5151119"/>
              <a:gd name="connsiteX2" fmla="*/ 9144001 w 9144001"/>
              <a:gd name="connsiteY2" fmla="*/ 4438650 h 5151119"/>
              <a:gd name="connsiteX3" fmla="*/ 842004 w 9144001"/>
              <a:gd name="connsiteY3" fmla="*/ 4438650 h 5151119"/>
              <a:gd name="connsiteX4" fmla="*/ 82391 w 9144001"/>
              <a:gd name="connsiteY4" fmla="*/ 5136609 h 5151119"/>
              <a:gd name="connsiteX5" fmla="*/ 0 w 9144001"/>
              <a:gd name="connsiteY5" fmla="*/ 5147413 h 5151119"/>
              <a:gd name="connsiteX6" fmla="*/ 0 w 9144001"/>
              <a:gd name="connsiteY6" fmla="*/ 4429852 h 5151119"/>
              <a:gd name="connsiteX7" fmla="*/ 1 w 9144001"/>
              <a:gd name="connsiteY7" fmla="*/ 4429852 h 5151119"/>
              <a:gd name="connsiteX8" fmla="*/ 91441 w 9144001"/>
              <a:gd name="connsiteY8" fmla="*/ 3264747 h 5151119"/>
              <a:gd name="connsiteX0" fmla="*/ 1906 w 9144001"/>
              <a:gd name="connsiteY0" fmla="*/ 2845647 h 5151119"/>
              <a:gd name="connsiteX1" fmla="*/ 9144001 w 9144001"/>
              <a:gd name="connsiteY1" fmla="*/ 0 h 5151119"/>
              <a:gd name="connsiteX2" fmla="*/ 9144001 w 9144001"/>
              <a:gd name="connsiteY2" fmla="*/ 4438650 h 5151119"/>
              <a:gd name="connsiteX3" fmla="*/ 842004 w 9144001"/>
              <a:gd name="connsiteY3" fmla="*/ 4438650 h 5151119"/>
              <a:gd name="connsiteX4" fmla="*/ 82391 w 9144001"/>
              <a:gd name="connsiteY4" fmla="*/ 5136609 h 5151119"/>
              <a:gd name="connsiteX5" fmla="*/ 0 w 9144001"/>
              <a:gd name="connsiteY5" fmla="*/ 5147413 h 5151119"/>
              <a:gd name="connsiteX6" fmla="*/ 0 w 9144001"/>
              <a:gd name="connsiteY6" fmla="*/ 4429852 h 5151119"/>
              <a:gd name="connsiteX7" fmla="*/ 1 w 9144001"/>
              <a:gd name="connsiteY7" fmla="*/ 4429852 h 5151119"/>
              <a:gd name="connsiteX8" fmla="*/ 1906 w 9144001"/>
              <a:gd name="connsiteY8" fmla="*/ 2845647 h 5151119"/>
              <a:gd name="connsiteX0" fmla="*/ 1906 w 9144001"/>
              <a:gd name="connsiteY0" fmla="*/ 0 h 2305472"/>
              <a:gd name="connsiteX1" fmla="*/ 8877301 w 9144001"/>
              <a:gd name="connsiteY1" fmla="*/ 669713 h 2305472"/>
              <a:gd name="connsiteX2" fmla="*/ 9144001 w 9144001"/>
              <a:gd name="connsiteY2" fmla="*/ 1593003 h 2305472"/>
              <a:gd name="connsiteX3" fmla="*/ 842004 w 9144001"/>
              <a:gd name="connsiteY3" fmla="*/ 1593003 h 2305472"/>
              <a:gd name="connsiteX4" fmla="*/ 82391 w 9144001"/>
              <a:gd name="connsiteY4" fmla="*/ 2290962 h 2305472"/>
              <a:gd name="connsiteX5" fmla="*/ 0 w 9144001"/>
              <a:gd name="connsiteY5" fmla="*/ 2301766 h 2305472"/>
              <a:gd name="connsiteX6" fmla="*/ 0 w 9144001"/>
              <a:gd name="connsiteY6" fmla="*/ 1584205 h 2305472"/>
              <a:gd name="connsiteX7" fmla="*/ 1 w 9144001"/>
              <a:gd name="connsiteY7" fmla="*/ 1584205 h 2305472"/>
              <a:gd name="connsiteX8" fmla="*/ 1906 w 9144001"/>
              <a:gd name="connsiteY8" fmla="*/ 0 h 2305472"/>
              <a:gd name="connsiteX0" fmla="*/ 1906 w 9144001"/>
              <a:gd name="connsiteY0" fmla="*/ 21167 h 2326639"/>
              <a:gd name="connsiteX1" fmla="*/ 9136381 w 9144001"/>
              <a:gd name="connsiteY1" fmla="*/ 0 h 2326639"/>
              <a:gd name="connsiteX2" fmla="*/ 9144001 w 9144001"/>
              <a:gd name="connsiteY2" fmla="*/ 1614170 h 2326639"/>
              <a:gd name="connsiteX3" fmla="*/ 842004 w 9144001"/>
              <a:gd name="connsiteY3" fmla="*/ 1614170 h 2326639"/>
              <a:gd name="connsiteX4" fmla="*/ 82391 w 9144001"/>
              <a:gd name="connsiteY4" fmla="*/ 2312129 h 2326639"/>
              <a:gd name="connsiteX5" fmla="*/ 0 w 9144001"/>
              <a:gd name="connsiteY5" fmla="*/ 2322933 h 2326639"/>
              <a:gd name="connsiteX6" fmla="*/ 0 w 9144001"/>
              <a:gd name="connsiteY6" fmla="*/ 1605372 h 2326639"/>
              <a:gd name="connsiteX7" fmla="*/ 1 w 9144001"/>
              <a:gd name="connsiteY7" fmla="*/ 1605372 h 2326639"/>
              <a:gd name="connsiteX8" fmla="*/ 1906 w 9144001"/>
              <a:gd name="connsiteY8" fmla="*/ 21167 h 2326639"/>
              <a:gd name="connsiteX0" fmla="*/ 1906 w 9144001"/>
              <a:gd name="connsiteY0" fmla="*/ 847 h 2306319"/>
              <a:gd name="connsiteX1" fmla="*/ 9136381 w 9144001"/>
              <a:gd name="connsiteY1" fmla="*/ 0 h 2306319"/>
              <a:gd name="connsiteX2" fmla="*/ 9144001 w 9144001"/>
              <a:gd name="connsiteY2" fmla="*/ 1593850 h 2306319"/>
              <a:gd name="connsiteX3" fmla="*/ 842004 w 9144001"/>
              <a:gd name="connsiteY3" fmla="*/ 1593850 h 2306319"/>
              <a:gd name="connsiteX4" fmla="*/ 82391 w 9144001"/>
              <a:gd name="connsiteY4" fmla="*/ 2291809 h 2306319"/>
              <a:gd name="connsiteX5" fmla="*/ 0 w 9144001"/>
              <a:gd name="connsiteY5" fmla="*/ 2302613 h 2306319"/>
              <a:gd name="connsiteX6" fmla="*/ 0 w 9144001"/>
              <a:gd name="connsiteY6" fmla="*/ 1585052 h 2306319"/>
              <a:gd name="connsiteX7" fmla="*/ 1 w 9144001"/>
              <a:gd name="connsiteY7" fmla="*/ 1585052 h 2306319"/>
              <a:gd name="connsiteX8" fmla="*/ 1906 w 9144001"/>
              <a:gd name="connsiteY8" fmla="*/ 847 h 2306319"/>
              <a:gd name="connsiteX0" fmla="*/ 1906 w 9144001"/>
              <a:gd name="connsiteY0" fmla="*/ 0 h 2305472"/>
              <a:gd name="connsiteX1" fmla="*/ 9142477 w 9144001"/>
              <a:gd name="connsiteY1" fmla="*/ 15409 h 2305472"/>
              <a:gd name="connsiteX2" fmla="*/ 9144001 w 9144001"/>
              <a:gd name="connsiteY2" fmla="*/ 1593003 h 2305472"/>
              <a:gd name="connsiteX3" fmla="*/ 842004 w 9144001"/>
              <a:gd name="connsiteY3" fmla="*/ 1593003 h 2305472"/>
              <a:gd name="connsiteX4" fmla="*/ 82391 w 9144001"/>
              <a:gd name="connsiteY4" fmla="*/ 2290962 h 2305472"/>
              <a:gd name="connsiteX5" fmla="*/ 0 w 9144001"/>
              <a:gd name="connsiteY5" fmla="*/ 2301766 h 2305472"/>
              <a:gd name="connsiteX6" fmla="*/ 0 w 9144001"/>
              <a:gd name="connsiteY6" fmla="*/ 1584205 h 2305472"/>
              <a:gd name="connsiteX7" fmla="*/ 1 w 9144001"/>
              <a:gd name="connsiteY7" fmla="*/ 1584205 h 2305472"/>
              <a:gd name="connsiteX8" fmla="*/ 1906 w 9144001"/>
              <a:gd name="connsiteY8" fmla="*/ 0 h 2305472"/>
              <a:gd name="connsiteX0" fmla="*/ 1906 w 9144001"/>
              <a:gd name="connsiteY0" fmla="*/ 0 h 2305472"/>
              <a:gd name="connsiteX1" fmla="*/ 9142477 w 9144001"/>
              <a:gd name="connsiteY1" fmla="*/ 7281 h 2305472"/>
              <a:gd name="connsiteX2" fmla="*/ 9144001 w 9144001"/>
              <a:gd name="connsiteY2" fmla="*/ 1593003 h 2305472"/>
              <a:gd name="connsiteX3" fmla="*/ 842004 w 9144001"/>
              <a:gd name="connsiteY3" fmla="*/ 1593003 h 2305472"/>
              <a:gd name="connsiteX4" fmla="*/ 82391 w 9144001"/>
              <a:gd name="connsiteY4" fmla="*/ 2290962 h 2305472"/>
              <a:gd name="connsiteX5" fmla="*/ 0 w 9144001"/>
              <a:gd name="connsiteY5" fmla="*/ 2301766 h 2305472"/>
              <a:gd name="connsiteX6" fmla="*/ 0 w 9144001"/>
              <a:gd name="connsiteY6" fmla="*/ 1584205 h 2305472"/>
              <a:gd name="connsiteX7" fmla="*/ 1 w 9144001"/>
              <a:gd name="connsiteY7" fmla="*/ 1584205 h 2305472"/>
              <a:gd name="connsiteX8" fmla="*/ 1906 w 9144001"/>
              <a:gd name="connsiteY8" fmla="*/ 0 h 2305472"/>
              <a:gd name="connsiteX0" fmla="*/ 1906 w 9144001"/>
              <a:gd name="connsiteY0" fmla="*/ 847 h 2306319"/>
              <a:gd name="connsiteX1" fmla="*/ 9136381 w 9144001"/>
              <a:gd name="connsiteY1" fmla="*/ 0 h 2306319"/>
              <a:gd name="connsiteX2" fmla="*/ 9144001 w 9144001"/>
              <a:gd name="connsiteY2" fmla="*/ 1593850 h 2306319"/>
              <a:gd name="connsiteX3" fmla="*/ 842004 w 9144001"/>
              <a:gd name="connsiteY3" fmla="*/ 1593850 h 2306319"/>
              <a:gd name="connsiteX4" fmla="*/ 82391 w 9144001"/>
              <a:gd name="connsiteY4" fmla="*/ 2291809 h 2306319"/>
              <a:gd name="connsiteX5" fmla="*/ 0 w 9144001"/>
              <a:gd name="connsiteY5" fmla="*/ 2302613 h 2306319"/>
              <a:gd name="connsiteX6" fmla="*/ 0 w 9144001"/>
              <a:gd name="connsiteY6" fmla="*/ 1585052 h 2306319"/>
              <a:gd name="connsiteX7" fmla="*/ 1 w 9144001"/>
              <a:gd name="connsiteY7" fmla="*/ 1585052 h 2306319"/>
              <a:gd name="connsiteX8" fmla="*/ 1906 w 9144001"/>
              <a:gd name="connsiteY8" fmla="*/ 847 h 2306319"/>
              <a:gd name="connsiteX0" fmla="*/ 1906 w 9144001"/>
              <a:gd name="connsiteY0" fmla="*/ 847 h 2306319"/>
              <a:gd name="connsiteX1" fmla="*/ 9142477 w 9144001"/>
              <a:gd name="connsiteY1" fmla="*/ 0 h 2306319"/>
              <a:gd name="connsiteX2" fmla="*/ 9144001 w 9144001"/>
              <a:gd name="connsiteY2" fmla="*/ 1593850 h 2306319"/>
              <a:gd name="connsiteX3" fmla="*/ 842004 w 9144001"/>
              <a:gd name="connsiteY3" fmla="*/ 1593850 h 2306319"/>
              <a:gd name="connsiteX4" fmla="*/ 82391 w 9144001"/>
              <a:gd name="connsiteY4" fmla="*/ 2291809 h 2306319"/>
              <a:gd name="connsiteX5" fmla="*/ 0 w 9144001"/>
              <a:gd name="connsiteY5" fmla="*/ 2302613 h 2306319"/>
              <a:gd name="connsiteX6" fmla="*/ 0 w 9144001"/>
              <a:gd name="connsiteY6" fmla="*/ 1585052 h 2306319"/>
              <a:gd name="connsiteX7" fmla="*/ 1 w 9144001"/>
              <a:gd name="connsiteY7" fmla="*/ 1585052 h 2306319"/>
              <a:gd name="connsiteX8" fmla="*/ 1906 w 9144001"/>
              <a:gd name="connsiteY8" fmla="*/ 847 h 2306319"/>
              <a:gd name="connsiteX0" fmla="*/ 0 w 9148191"/>
              <a:gd name="connsiteY0" fmla="*/ 847 h 2306319"/>
              <a:gd name="connsiteX1" fmla="*/ 9146667 w 9148191"/>
              <a:gd name="connsiteY1" fmla="*/ 0 h 2306319"/>
              <a:gd name="connsiteX2" fmla="*/ 9148191 w 9148191"/>
              <a:gd name="connsiteY2" fmla="*/ 1593850 h 2306319"/>
              <a:gd name="connsiteX3" fmla="*/ 846194 w 9148191"/>
              <a:gd name="connsiteY3" fmla="*/ 1593850 h 2306319"/>
              <a:gd name="connsiteX4" fmla="*/ 86581 w 9148191"/>
              <a:gd name="connsiteY4" fmla="*/ 2291809 h 2306319"/>
              <a:gd name="connsiteX5" fmla="*/ 4190 w 9148191"/>
              <a:gd name="connsiteY5" fmla="*/ 2302613 h 2306319"/>
              <a:gd name="connsiteX6" fmla="*/ 4190 w 9148191"/>
              <a:gd name="connsiteY6" fmla="*/ 1585052 h 2306319"/>
              <a:gd name="connsiteX7" fmla="*/ 4191 w 9148191"/>
              <a:gd name="connsiteY7" fmla="*/ 1585052 h 2306319"/>
              <a:gd name="connsiteX8" fmla="*/ 0 w 9148191"/>
              <a:gd name="connsiteY8" fmla="*/ 847 h 2306319"/>
              <a:gd name="connsiteX0" fmla="*/ 0 w 9148191"/>
              <a:gd name="connsiteY0" fmla="*/ 17103 h 2322575"/>
              <a:gd name="connsiteX1" fmla="*/ 9146667 w 9148191"/>
              <a:gd name="connsiteY1" fmla="*/ 0 h 2322575"/>
              <a:gd name="connsiteX2" fmla="*/ 9148191 w 9148191"/>
              <a:gd name="connsiteY2" fmla="*/ 1610106 h 2322575"/>
              <a:gd name="connsiteX3" fmla="*/ 846194 w 9148191"/>
              <a:gd name="connsiteY3" fmla="*/ 1610106 h 2322575"/>
              <a:gd name="connsiteX4" fmla="*/ 86581 w 9148191"/>
              <a:gd name="connsiteY4" fmla="*/ 2308065 h 2322575"/>
              <a:gd name="connsiteX5" fmla="*/ 4190 w 9148191"/>
              <a:gd name="connsiteY5" fmla="*/ 2318869 h 2322575"/>
              <a:gd name="connsiteX6" fmla="*/ 4190 w 9148191"/>
              <a:gd name="connsiteY6" fmla="*/ 1601308 h 2322575"/>
              <a:gd name="connsiteX7" fmla="*/ 4191 w 9148191"/>
              <a:gd name="connsiteY7" fmla="*/ 1601308 h 2322575"/>
              <a:gd name="connsiteX8" fmla="*/ 0 w 9148191"/>
              <a:gd name="connsiteY8" fmla="*/ 17103 h 2322575"/>
              <a:gd name="connsiteX0" fmla="*/ 0 w 9148191"/>
              <a:gd name="connsiteY0" fmla="*/ 8975 h 2314447"/>
              <a:gd name="connsiteX1" fmla="*/ 9146667 w 9148191"/>
              <a:gd name="connsiteY1" fmla="*/ 0 h 2314447"/>
              <a:gd name="connsiteX2" fmla="*/ 9148191 w 9148191"/>
              <a:gd name="connsiteY2" fmla="*/ 1601978 h 2314447"/>
              <a:gd name="connsiteX3" fmla="*/ 846194 w 9148191"/>
              <a:gd name="connsiteY3" fmla="*/ 1601978 h 2314447"/>
              <a:gd name="connsiteX4" fmla="*/ 86581 w 9148191"/>
              <a:gd name="connsiteY4" fmla="*/ 2299937 h 2314447"/>
              <a:gd name="connsiteX5" fmla="*/ 4190 w 9148191"/>
              <a:gd name="connsiteY5" fmla="*/ 2310741 h 2314447"/>
              <a:gd name="connsiteX6" fmla="*/ 4190 w 9148191"/>
              <a:gd name="connsiteY6" fmla="*/ 1593180 h 2314447"/>
              <a:gd name="connsiteX7" fmla="*/ 4191 w 9148191"/>
              <a:gd name="connsiteY7" fmla="*/ 1593180 h 2314447"/>
              <a:gd name="connsiteX8" fmla="*/ 0 w 9148191"/>
              <a:gd name="connsiteY8" fmla="*/ 8975 h 2314447"/>
              <a:gd name="connsiteX0" fmla="*/ 0 w 9150477"/>
              <a:gd name="connsiteY0" fmla="*/ 8975 h 2314447"/>
              <a:gd name="connsiteX1" fmla="*/ 9150477 w 9150477"/>
              <a:gd name="connsiteY1" fmla="*/ 0 h 2314447"/>
              <a:gd name="connsiteX2" fmla="*/ 9148191 w 9150477"/>
              <a:gd name="connsiteY2" fmla="*/ 1601978 h 2314447"/>
              <a:gd name="connsiteX3" fmla="*/ 846194 w 9150477"/>
              <a:gd name="connsiteY3" fmla="*/ 1601978 h 2314447"/>
              <a:gd name="connsiteX4" fmla="*/ 86581 w 9150477"/>
              <a:gd name="connsiteY4" fmla="*/ 2299937 h 2314447"/>
              <a:gd name="connsiteX5" fmla="*/ 4190 w 9150477"/>
              <a:gd name="connsiteY5" fmla="*/ 2310741 h 2314447"/>
              <a:gd name="connsiteX6" fmla="*/ 4190 w 9150477"/>
              <a:gd name="connsiteY6" fmla="*/ 1593180 h 2314447"/>
              <a:gd name="connsiteX7" fmla="*/ 4191 w 9150477"/>
              <a:gd name="connsiteY7" fmla="*/ 1593180 h 2314447"/>
              <a:gd name="connsiteX8" fmla="*/ 0 w 9150477"/>
              <a:gd name="connsiteY8" fmla="*/ 8975 h 2314447"/>
              <a:gd name="connsiteX0" fmla="*/ 3430 w 9146287"/>
              <a:gd name="connsiteY0" fmla="*/ 8975 h 2314447"/>
              <a:gd name="connsiteX1" fmla="*/ 9146287 w 9146287"/>
              <a:gd name="connsiteY1" fmla="*/ 0 h 2314447"/>
              <a:gd name="connsiteX2" fmla="*/ 9144001 w 9146287"/>
              <a:gd name="connsiteY2" fmla="*/ 1601978 h 2314447"/>
              <a:gd name="connsiteX3" fmla="*/ 842004 w 9146287"/>
              <a:gd name="connsiteY3" fmla="*/ 1601978 h 2314447"/>
              <a:gd name="connsiteX4" fmla="*/ 82391 w 9146287"/>
              <a:gd name="connsiteY4" fmla="*/ 2299937 h 2314447"/>
              <a:gd name="connsiteX5" fmla="*/ 0 w 9146287"/>
              <a:gd name="connsiteY5" fmla="*/ 2310741 h 2314447"/>
              <a:gd name="connsiteX6" fmla="*/ 0 w 9146287"/>
              <a:gd name="connsiteY6" fmla="*/ 1593180 h 2314447"/>
              <a:gd name="connsiteX7" fmla="*/ 1 w 9146287"/>
              <a:gd name="connsiteY7" fmla="*/ 1593180 h 2314447"/>
              <a:gd name="connsiteX8" fmla="*/ 3430 w 9146287"/>
              <a:gd name="connsiteY8" fmla="*/ 8975 h 2314447"/>
              <a:gd name="connsiteX0" fmla="*/ 3430 w 9146287"/>
              <a:gd name="connsiteY0" fmla="*/ 8975 h 2314447"/>
              <a:gd name="connsiteX1" fmla="*/ 9146287 w 9146287"/>
              <a:gd name="connsiteY1" fmla="*/ 0 h 2314447"/>
              <a:gd name="connsiteX2" fmla="*/ 9144001 w 9146287"/>
              <a:gd name="connsiteY2" fmla="*/ 1601978 h 2314447"/>
              <a:gd name="connsiteX3" fmla="*/ 842004 w 9146287"/>
              <a:gd name="connsiteY3" fmla="*/ 1601978 h 2314447"/>
              <a:gd name="connsiteX4" fmla="*/ 82391 w 9146287"/>
              <a:gd name="connsiteY4" fmla="*/ 2299937 h 2314447"/>
              <a:gd name="connsiteX5" fmla="*/ 0 w 9146287"/>
              <a:gd name="connsiteY5" fmla="*/ 2310741 h 2314447"/>
              <a:gd name="connsiteX6" fmla="*/ 0 w 9146287"/>
              <a:gd name="connsiteY6" fmla="*/ 1593180 h 2314447"/>
              <a:gd name="connsiteX7" fmla="*/ 1 w 9146287"/>
              <a:gd name="connsiteY7" fmla="*/ 1593180 h 2314447"/>
              <a:gd name="connsiteX8" fmla="*/ 3430 w 9146287"/>
              <a:gd name="connsiteY8" fmla="*/ 8975 h 2314447"/>
              <a:gd name="connsiteX0" fmla="*/ 0 w 9154287"/>
              <a:gd name="connsiteY0" fmla="*/ 14055 h 2314447"/>
              <a:gd name="connsiteX1" fmla="*/ 9154287 w 9154287"/>
              <a:gd name="connsiteY1" fmla="*/ 0 h 2314447"/>
              <a:gd name="connsiteX2" fmla="*/ 9152001 w 9154287"/>
              <a:gd name="connsiteY2" fmla="*/ 1601978 h 2314447"/>
              <a:gd name="connsiteX3" fmla="*/ 850004 w 9154287"/>
              <a:gd name="connsiteY3" fmla="*/ 1601978 h 2314447"/>
              <a:gd name="connsiteX4" fmla="*/ 90391 w 9154287"/>
              <a:gd name="connsiteY4" fmla="*/ 2299937 h 2314447"/>
              <a:gd name="connsiteX5" fmla="*/ 8000 w 9154287"/>
              <a:gd name="connsiteY5" fmla="*/ 2310741 h 2314447"/>
              <a:gd name="connsiteX6" fmla="*/ 8000 w 9154287"/>
              <a:gd name="connsiteY6" fmla="*/ 1593180 h 2314447"/>
              <a:gd name="connsiteX7" fmla="*/ 8001 w 9154287"/>
              <a:gd name="connsiteY7" fmla="*/ 1593180 h 2314447"/>
              <a:gd name="connsiteX8" fmla="*/ 0 w 9154287"/>
              <a:gd name="connsiteY8" fmla="*/ 14055 h 2314447"/>
              <a:gd name="connsiteX0" fmla="*/ 0 w 9146667"/>
              <a:gd name="connsiteY0" fmla="*/ 14055 h 2314447"/>
              <a:gd name="connsiteX1" fmla="*/ 9146667 w 9146667"/>
              <a:gd name="connsiteY1" fmla="*/ 0 h 2314447"/>
              <a:gd name="connsiteX2" fmla="*/ 9144381 w 9146667"/>
              <a:gd name="connsiteY2" fmla="*/ 1601978 h 2314447"/>
              <a:gd name="connsiteX3" fmla="*/ 842384 w 9146667"/>
              <a:gd name="connsiteY3" fmla="*/ 1601978 h 2314447"/>
              <a:gd name="connsiteX4" fmla="*/ 82771 w 9146667"/>
              <a:gd name="connsiteY4" fmla="*/ 2299937 h 2314447"/>
              <a:gd name="connsiteX5" fmla="*/ 380 w 9146667"/>
              <a:gd name="connsiteY5" fmla="*/ 2310741 h 2314447"/>
              <a:gd name="connsiteX6" fmla="*/ 380 w 9146667"/>
              <a:gd name="connsiteY6" fmla="*/ 1593180 h 2314447"/>
              <a:gd name="connsiteX7" fmla="*/ 381 w 9146667"/>
              <a:gd name="connsiteY7" fmla="*/ 1593180 h 2314447"/>
              <a:gd name="connsiteX8" fmla="*/ 0 w 9146667"/>
              <a:gd name="connsiteY8" fmla="*/ 14055 h 2314447"/>
              <a:gd name="connsiteX0" fmla="*/ 0 w 9146667"/>
              <a:gd name="connsiteY0" fmla="*/ 3895 h 2314447"/>
              <a:gd name="connsiteX1" fmla="*/ 9146667 w 9146667"/>
              <a:gd name="connsiteY1" fmla="*/ 0 h 2314447"/>
              <a:gd name="connsiteX2" fmla="*/ 9144381 w 9146667"/>
              <a:gd name="connsiteY2" fmla="*/ 1601978 h 2314447"/>
              <a:gd name="connsiteX3" fmla="*/ 842384 w 9146667"/>
              <a:gd name="connsiteY3" fmla="*/ 1601978 h 2314447"/>
              <a:gd name="connsiteX4" fmla="*/ 82771 w 9146667"/>
              <a:gd name="connsiteY4" fmla="*/ 2299937 h 2314447"/>
              <a:gd name="connsiteX5" fmla="*/ 380 w 9146667"/>
              <a:gd name="connsiteY5" fmla="*/ 2310741 h 2314447"/>
              <a:gd name="connsiteX6" fmla="*/ 380 w 9146667"/>
              <a:gd name="connsiteY6" fmla="*/ 1593180 h 2314447"/>
              <a:gd name="connsiteX7" fmla="*/ 381 w 9146667"/>
              <a:gd name="connsiteY7" fmla="*/ 1593180 h 2314447"/>
              <a:gd name="connsiteX8" fmla="*/ 0 w 9146667"/>
              <a:gd name="connsiteY8" fmla="*/ 3895 h 2314447"/>
              <a:gd name="connsiteX0" fmla="*/ 0 w 9146667"/>
              <a:gd name="connsiteY0" fmla="*/ 1355 h 2311907"/>
              <a:gd name="connsiteX1" fmla="*/ 9146667 w 9146667"/>
              <a:gd name="connsiteY1" fmla="*/ 0 h 2311907"/>
              <a:gd name="connsiteX2" fmla="*/ 9144381 w 9146667"/>
              <a:gd name="connsiteY2" fmla="*/ 1599438 h 2311907"/>
              <a:gd name="connsiteX3" fmla="*/ 842384 w 9146667"/>
              <a:gd name="connsiteY3" fmla="*/ 1599438 h 2311907"/>
              <a:gd name="connsiteX4" fmla="*/ 82771 w 9146667"/>
              <a:gd name="connsiteY4" fmla="*/ 2297397 h 2311907"/>
              <a:gd name="connsiteX5" fmla="*/ 380 w 9146667"/>
              <a:gd name="connsiteY5" fmla="*/ 2308201 h 2311907"/>
              <a:gd name="connsiteX6" fmla="*/ 380 w 9146667"/>
              <a:gd name="connsiteY6" fmla="*/ 1590640 h 2311907"/>
              <a:gd name="connsiteX7" fmla="*/ 381 w 9146667"/>
              <a:gd name="connsiteY7" fmla="*/ 1590640 h 2311907"/>
              <a:gd name="connsiteX8" fmla="*/ 0 w 9146667"/>
              <a:gd name="connsiteY8" fmla="*/ 1355 h 2311907"/>
              <a:gd name="connsiteX0" fmla="*/ 0 w 9144762"/>
              <a:gd name="connsiteY0" fmla="*/ 0 h 2310552"/>
              <a:gd name="connsiteX1" fmla="*/ 9144762 w 9144762"/>
              <a:gd name="connsiteY1" fmla="*/ 1185 h 2310552"/>
              <a:gd name="connsiteX2" fmla="*/ 9144381 w 9144762"/>
              <a:gd name="connsiteY2" fmla="*/ 1598083 h 2310552"/>
              <a:gd name="connsiteX3" fmla="*/ 842384 w 9144762"/>
              <a:gd name="connsiteY3" fmla="*/ 1598083 h 2310552"/>
              <a:gd name="connsiteX4" fmla="*/ 82771 w 9144762"/>
              <a:gd name="connsiteY4" fmla="*/ 2296042 h 2310552"/>
              <a:gd name="connsiteX5" fmla="*/ 380 w 9144762"/>
              <a:gd name="connsiteY5" fmla="*/ 2306846 h 2310552"/>
              <a:gd name="connsiteX6" fmla="*/ 380 w 9144762"/>
              <a:gd name="connsiteY6" fmla="*/ 1589285 h 2310552"/>
              <a:gd name="connsiteX7" fmla="*/ 381 w 9144762"/>
              <a:gd name="connsiteY7" fmla="*/ 1589285 h 2310552"/>
              <a:gd name="connsiteX8" fmla="*/ 0 w 9144762"/>
              <a:gd name="connsiteY8" fmla="*/ 0 h 2310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762" h="2310552">
                <a:moveTo>
                  <a:pt x="0" y="0"/>
                </a:moveTo>
                <a:lnTo>
                  <a:pt x="9144762" y="1185"/>
                </a:lnTo>
                <a:lnTo>
                  <a:pt x="9144381" y="1598083"/>
                </a:lnTo>
                <a:lnTo>
                  <a:pt x="842384" y="1598083"/>
                </a:lnTo>
                <a:lnTo>
                  <a:pt x="82771" y="2296042"/>
                </a:lnTo>
                <a:cubicBezTo>
                  <a:pt x="61306" y="2310916"/>
                  <a:pt x="19299" y="2314048"/>
                  <a:pt x="380" y="2306846"/>
                </a:cubicBezTo>
                <a:lnTo>
                  <a:pt x="380" y="1589285"/>
                </a:lnTo>
                <a:lnTo>
                  <a:pt x="381" y="1589285"/>
                </a:lnTo>
                <a:cubicBezTo>
                  <a:pt x="381" y="112668"/>
                  <a:pt x="0" y="1476617"/>
                  <a:pt x="0" y="0"/>
                </a:cubicBezTo>
                <a:close/>
              </a:path>
            </a:pathLst>
          </a:custGeom>
          <a:gradFill>
            <a:gsLst>
              <a:gs pos="4000">
                <a:srgbClr val="205092"/>
              </a:gs>
              <a:gs pos="100000">
                <a:srgbClr val="9DC775"/>
              </a:gs>
            </a:gsLst>
            <a:lin ang="0" scaled="0"/>
          </a:gra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117599" y="281455"/>
            <a:ext cx="10447044" cy="817780"/>
          </a:xfrm>
        </p:spPr>
        <p:txBody>
          <a:bodyPr anchor="b">
            <a:noAutofit/>
          </a:bodyPr>
          <a:lstStyle>
            <a:lvl1pPr marL="0" indent="0" algn="l">
              <a:buNone/>
              <a:defRPr sz="5867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noProof="0" dirty="0"/>
              <a:t>Kliknij, aby wpisać tytuł</a:t>
            </a:r>
          </a:p>
        </p:txBody>
      </p:sp>
      <p:sp>
        <p:nvSpPr>
          <p:cNvPr id="12" name="Symbol zastępczy stopki 11"/>
          <p:cNvSpPr>
            <a:spLocks noGrp="1"/>
          </p:cNvSpPr>
          <p:nvPr>
            <p:ph type="ftr" sz="quarter" idx="11"/>
          </p:nvPr>
        </p:nvSpPr>
        <p:spPr>
          <a:xfrm>
            <a:off x="1117597" y="6356351"/>
            <a:ext cx="7654235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3" name="Symbol zastępczy numeru slajd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‹N°›</a:t>
            </a:fld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3" hasCustomPrompt="1"/>
          </p:nvPr>
        </p:nvSpPr>
        <p:spPr>
          <a:xfrm>
            <a:off x="1117600" y="2038350"/>
            <a:ext cx="10439401" cy="3238501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dirty="0"/>
              <a:t>Pour les textes sans </a:t>
            </a:r>
            <a:r>
              <a:rPr lang="fr-FR" dirty="0" err="1"/>
              <a:t>bullets</a:t>
            </a:r>
            <a:r>
              <a:rPr lang="fr-FR" dirty="0"/>
              <a:t> points</a:t>
            </a:r>
            <a:endParaRPr lang="pl-PL" dirty="0"/>
          </a:p>
        </p:txBody>
      </p:sp>
      <p:pic>
        <p:nvPicPr>
          <p:cNvPr id="17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666186EB-C6AD-4069-8E1A-509348018F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6268" y="6176612"/>
            <a:ext cx="1499465" cy="66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45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626" y="331287"/>
            <a:ext cx="11234631" cy="6125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625" y="1219725"/>
            <a:ext cx="11234632" cy="4247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86F60-A8F4-42A0-B482-A1CF2022B7E2}" type="datetimeFigureOut">
              <a:rPr lang="en-ZA" smtClean="0"/>
              <a:t>2021/09/22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04A0-EC11-4D4E-BD18-CA9A2FE154F6}" type="slidenum">
              <a:rPr lang="en-ZA" smtClean="0"/>
              <a:t>‹N°›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4000761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f chapter (1)">
    <p:bg>
      <p:bgPr>
        <a:gradFill>
          <a:gsLst>
            <a:gs pos="0">
              <a:srgbClr val="285993"/>
            </a:gs>
            <a:gs pos="100000">
              <a:srgbClr val="A9D09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r="-439" b="25865"/>
          <a:stretch/>
        </p:blipFill>
        <p:spPr>
          <a:xfrm>
            <a:off x="-13397" y="-1"/>
            <a:ext cx="12258988" cy="6913265"/>
          </a:xfrm>
          <a:prstGeom prst="rect">
            <a:avLst/>
          </a:prstGeom>
        </p:spPr>
      </p:pic>
      <p:sp>
        <p:nvSpPr>
          <p:cNvPr id="14" name="Prostokąt 33"/>
          <p:cNvSpPr/>
          <p:nvPr userDrawn="1"/>
        </p:nvSpPr>
        <p:spPr bwMode="auto">
          <a:xfrm>
            <a:off x="-356406" y="-1"/>
            <a:ext cx="12601997" cy="706827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rgbClr val="FFFFFF">
                  <a:alpha val="89000"/>
                </a:srgbClr>
              </a:gs>
              <a:gs pos="34000">
                <a:srgbClr val="FFFFFF">
                  <a:alpha val="44000"/>
                </a:srgbClr>
              </a:gs>
              <a:gs pos="50000">
                <a:schemeClr val="bg1">
                  <a:shade val="100000"/>
                  <a:satMod val="115000"/>
                  <a:alpha val="0"/>
                </a:schemeClr>
              </a:gs>
            </a:gsLst>
            <a:lin ang="7800000" scaled="0"/>
            <a:tileRect/>
          </a:gra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2400" dirty="0"/>
          </a:p>
        </p:txBody>
      </p:sp>
      <p:sp>
        <p:nvSpPr>
          <p:cNvPr id="35" name="Prostokąt zaokrąglony 1"/>
          <p:cNvSpPr/>
          <p:nvPr userDrawn="1"/>
        </p:nvSpPr>
        <p:spPr bwMode="auto">
          <a:xfrm>
            <a:off x="5000263" y="1414045"/>
            <a:ext cx="6781741" cy="4562168"/>
          </a:xfrm>
          <a:custGeom>
            <a:avLst/>
            <a:gdLst>
              <a:gd name="connsiteX0" fmla="*/ 116321 w 5769623"/>
              <a:gd name="connsiteY0" fmla="*/ 0 h 3885553"/>
              <a:gd name="connsiteX1" fmla="*/ 5653303 w 5769623"/>
              <a:gd name="connsiteY1" fmla="*/ 0 h 3885553"/>
              <a:gd name="connsiteX2" fmla="*/ 5769623 w 5769623"/>
              <a:gd name="connsiteY2" fmla="*/ 116320 h 3885553"/>
              <a:gd name="connsiteX3" fmla="*/ 5769623 w 5769623"/>
              <a:gd name="connsiteY3" fmla="*/ 3217598 h 3885553"/>
              <a:gd name="connsiteX4" fmla="*/ 5653303 w 5769623"/>
              <a:gd name="connsiteY4" fmla="*/ 3333918 h 3885553"/>
              <a:gd name="connsiteX5" fmla="*/ 749877 w 5769623"/>
              <a:gd name="connsiteY5" fmla="*/ 3333918 h 3885553"/>
              <a:gd name="connsiteX6" fmla="*/ 96238 w 5769623"/>
              <a:gd name="connsiteY6" fmla="*/ 3814439 h 3885553"/>
              <a:gd name="connsiteX7" fmla="*/ 0 w 5769623"/>
              <a:gd name="connsiteY7" fmla="*/ 3885553 h 3885553"/>
              <a:gd name="connsiteX8" fmla="*/ 0 w 5769623"/>
              <a:gd name="connsiteY8" fmla="*/ 2876492 h 3885553"/>
              <a:gd name="connsiteX9" fmla="*/ 1 w 5769623"/>
              <a:gd name="connsiteY9" fmla="*/ 2876492 h 3885553"/>
              <a:gd name="connsiteX10" fmla="*/ 1 w 5769623"/>
              <a:gd name="connsiteY10" fmla="*/ 116320 h 3885553"/>
              <a:gd name="connsiteX11" fmla="*/ 116321 w 5769623"/>
              <a:gd name="connsiteY11" fmla="*/ 0 h 3885553"/>
              <a:gd name="connsiteX0" fmla="*/ 116321 w 5769623"/>
              <a:gd name="connsiteY0" fmla="*/ 0 h 3885553"/>
              <a:gd name="connsiteX1" fmla="*/ 5653303 w 5769623"/>
              <a:gd name="connsiteY1" fmla="*/ 0 h 3885553"/>
              <a:gd name="connsiteX2" fmla="*/ 5769623 w 5769623"/>
              <a:gd name="connsiteY2" fmla="*/ 116320 h 3885553"/>
              <a:gd name="connsiteX3" fmla="*/ 5769623 w 5769623"/>
              <a:gd name="connsiteY3" fmla="*/ 3217598 h 3885553"/>
              <a:gd name="connsiteX4" fmla="*/ 5653303 w 5769623"/>
              <a:gd name="connsiteY4" fmla="*/ 3333918 h 3885553"/>
              <a:gd name="connsiteX5" fmla="*/ 749877 w 5769623"/>
              <a:gd name="connsiteY5" fmla="*/ 3333918 h 3885553"/>
              <a:gd name="connsiteX6" fmla="*/ 155105 w 5769623"/>
              <a:gd name="connsiteY6" fmla="*/ 3845835 h 3885553"/>
              <a:gd name="connsiteX7" fmla="*/ 0 w 5769623"/>
              <a:gd name="connsiteY7" fmla="*/ 3885553 h 3885553"/>
              <a:gd name="connsiteX8" fmla="*/ 0 w 5769623"/>
              <a:gd name="connsiteY8" fmla="*/ 2876492 h 3885553"/>
              <a:gd name="connsiteX9" fmla="*/ 1 w 5769623"/>
              <a:gd name="connsiteY9" fmla="*/ 2876492 h 3885553"/>
              <a:gd name="connsiteX10" fmla="*/ 1 w 5769623"/>
              <a:gd name="connsiteY10" fmla="*/ 116320 h 3885553"/>
              <a:gd name="connsiteX11" fmla="*/ 116321 w 5769623"/>
              <a:gd name="connsiteY11" fmla="*/ 0 h 3885553"/>
              <a:gd name="connsiteX0" fmla="*/ 116321 w 5769623"/>
              <a:gd name="connsiteY0" fmla="*/ 0 h 3845835"/>
              <a:gd name="connsiteX1" fmla="*/ 5653303 w 5769623"/>
              <a:gd name="connsiteY1" fmla="*/ 0 h 3845835"/>
              <a:gd name="connsiteX2" fmla="*/ 5769623 w 5769623"/>
              <a:gd name="connsiteY2" fmla="*/ 116320 h 3845835"/>
              <a:gd name="connsiteX3" fmla="*/ 5769623 w 5769623"/>
              <a:gd name="connsiteY3" fmla="*/ 3217598 h 3845835"/>
              <a:gd name="connsiteX4" fmla="*/ 5653303 w 5769623"/>
              <a:gd name="connsiteY4" fmla="*/ 3333918 h 3845835"/>
              <a:gd name="connsiteX5" fmla="*/ 749877 w 5769623"/>
              <a:gd name="connsiteY5" fmla="*/ 3333918 h 3845835"/>
              <a:gd name="connsiteX6" fmla="*/ 155105 w 5769623"/>
              <a:gd name="connsiteY6" fmla="*/ 3845835 h 3845835"/>
              <a:gd name="connsiteX7" fmla="*/ 2465 w 5769623"/>
              <a:gd name="connsiteY7" fmla="*/ 3828865 h 3845835"/>
              <a:gd name="connsiteX8" fmla="*/ 0 w 5769623"/>
              <a:gd name="connsiteY8" fmla="*/ 2876492 h 3845835"/>
              <a:gd name="connsiteX9" fmla="*/ 1 w 5769623"/>
              <a:gd name="connsiteY9" fmla="*/ 2876492 h 3845835"/>
              <a:gd name="connsiteX10" fmla="*/ 1 w 5769623"/>
              <a:gd name="connsiteY10" fmla="*/ 116320 h 3845835"/>
              <a:gd name="connsiteX11" fmla="*/ 116321 w 5769623"/>
              <a:gd name="connsiteY11" fmla="*/ 0 h 3845835"/>
              <a:gd name="connsiteX0" fmla="*/ 116321 w 5769623"/>
              <a:gd name="connsiteY0" fmla="*/ 0 h 3849595"/>
              <a:gd name="connsiteX1" fmla="*/ 5653303 w 5769623"/>
              <a:gd name="connsiteY1" fmla="*/ 0 h 3849595"/>
              <a:gd name="connsiteX2" fmla="*/ 5769623 w 5769623"/>
              <a:gd name="connsiteY2" fmla="*/ 116320 h 3849595"/>
              <a:gd name="connsiteX3" fmla="*/ 5769623 w 5769623"/>
              <a:gd name="connsiteY3" fmla="*/ 3217598 h 3849595"/>
              <a:gd name="connsiteX4" fmla="*/ 5653303 w 5769623"/>
              <a:gd name="connsiteY4" fmla="*/ 3333918 h 3849595"/>
              <a:gd name="connsiteX5" fmla="*/ 749877 w 5769623"/>
              <a:gd name="connsiteY5" fmla="*/ 3333918 h 3849595"/>
              <a:gd name="connsiteX6" fmla="*/ 155105 w 5769623"/>
              <a:gd name="connsiteY6" fmla="*/ 3845835 h 3849595"/>
              <a:gd name="connsiteX7" fmla="*/ 2465 w 5769623"/>
              <a:gd name="connsiteY7" fmla="*/ 3828865 h 3849595"/>
              <a:gd name="connsiteX8" fmla="*/ 0 w 5769623"/>
              <a:gd name="connsiteY8" fmla="*/ 2876492 h 3849595"/>
              <a:gd name="connsiteX9" fmla="*/ 1 w 5769623"/>
              <a:gd name="connsiteY9" fmla="*/ 2876492 h 3849595"/>
              <a:gd name="connsiteX10" fmla="*/ 1 w 5769623"/>
              <a:gd name="connsiteY10" fmla="*/ 116320 h 3849595"/>
              <a:gd name="connsiteX11" fmla="*/ 116321 w 5769623"/>
              <a:gd name="connsiteY11" fmla="*/ 0 h 3849595"/>
              <a:gd name="connsiteX0" fmla="*/ 116321 w 5769623"/>
              <a:gd name="connsiteY0" fmla="*/ 0 h 3877164"/>
              <a:gd name="connsiteX1" fmla="*/ 5653303 w 5769623"/>
              <a:gd name="connsiteY1" fmla="*/ 0 h 3877164"/>
              <a:gd name="connsiteX2" fmla="*/ 5769623 w 5769623"/>
              <a:gd name="connsiteY2" fmla="*/ 116320 h 3877164"/>
              <a:gd name="connsiteX3" fmla="*/ 5769623 w 5769623"/>
              <a:gd name="connsiteY3" fmla="*/ 3217598 h 3877164"/>
              <a:gd name="connsiteX4" fmla="*/ 5653303 w 5769623"/>
              <a:gd name="connsiteY4" fmla="*/ 3333918 h 3877164"/>
              <a:gd name="connsiteX5" fmla="*/ 749877 w 5769623"/>
              <a:gd name="connsiteY5" fmla="*/ 3333918 h 3877164"/>
              <a:gd name="connsiteX6" fmla="*/ 155105 w 5769623"/>
              <a:gd name="connsiteY6" fmla="*/ 3845835 h 3877164"/>
              <a:gd name="connsiteX7" fmla="*/ 2465 w 5769623"/>
              <a:gd name="connsiteY7" fmla="*/ 3828865 h 3877164"/>
              <a:gd name="connsiteX8" fmla="*/ 0 w 5769623"/>
              <a:gd name="connsiteY8" fmla="*/ 2876492 h 3877164"/>
              <a:gd name="connsiteX9" fmla="*/ 1 w 5769623"/>
              <a:gd name="connsiteY9" fmla="*/ 2876492 h 3877164"/>
              <a:gd name="connsiteX10" fmla="*/ 1 w 5769623"/>
              <a:gd name="connsiteY10" fmla="*/ 116320 h 3877164"/>
              <a:gd name="connsiteX11" fmla="*/ 116321 w 5769623"/>
              <a:gd name="connsiteY11" fmla="*/ 0 h 3877164"/>
              <a:gd name="connsiteX0" fmla="*/ 116321 w 5769623"/>
              <a:gd name="connsiteY0" fmla="*/ 0 h 3881303"/>
              <a:gd name="connsiteX1" fmla="*/ 5653303 w 5769623"/>
              <a:gd name="connsiteY1" fmla="*/ 0 h 3881303"/>
              <a:gd name="connsiteX2" fmla="*/ 5769623 w 5769623"/>
              <a:gd name="connsiteY2" fmla="*/ 116320 h 3881303"/>
              <a:gd name="connsiteX3" fmla="*/ 5769623 w 5769623"/>
              <a:gd name="connsiteY3" fmla="*/ 3217598 h 3881303"/>
              <a:gd name="connsiteX4" fmla="*/ 5653303 w 5769623"/>
              <a:gd name="connsiteY4" fmla="*/ 3333918 h 3881303"/>
              <a:gd name="connsiteX5" fmla="*/ 749877 w 5769623"/>
              <a:gd name="connsiteY5" fmla="*/ 3333918 h 3881303"/>
              <a:gd name="connsiteX6" fmla="*/ 155105 w 5769623"/>
              <a:gd name="connsiteY6" fmla="*/ 3845835 h 3881303"/>
              <a:gd name="connsiteX7" fmla="*/ 2465 w 5769623"/>
              <a:gd name="connsiteY7" fmla="*/ 3828865 h 3881303"/>
              <a:gd name="connsiteX8" fmla="*/ 0 w 5769623"/>
              <a:gd name="connsiteY8" fmla="*/ 2876492 h 3881303"/>
              <a:gd name="connsiteX9" fmla="*/ 1 w 5769623"/>
              <a:gd name="connsiteY9" fmla="*/ 2876492 h 3881303"/>
              <a:gd name="connsiteX10" fmla="*/ 1 w 5769623"/>
              <a:gd name="connsiteY10" fmla="*/ 116320 h 3881303"/>
              <a:gd name="connsiteX11" fmla="*/ 116321 w 5769623"/>
              <a:gd name="connsiteY11" fmla="*/ 0 h 388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69623" h="3881303">
                <a:moveTo>
                  <a:pt x="116321" y="0"/>
                </a:moveTo>
                <a:lnTo>
                  <a:pt x="5653303" y="0"/>
                </a:lnTo>
                <a:cubicBezTo>
                  <a:pt x="5717545" y="0"/>
                  <a:pt x="5769623" y="52078"/>
                  <a:pt x="5769623" y="116320"/>
                </a:cubicBezTo>
                <a:lnTo>
                  <a:pt x="5769623" y="3217598"/>
                </a:lnTo>
                <a:cubicBezTo>
                  <a:pt x="5769623" y="3281840"/>
                  <a:pt x="5717545" y="3333918"/>
                  <a:pt x="5653303" y="3333918"/>
                </a:cubicBezTo>
                <a:lnTo>
                  <a:pt x="749877" y="3333918"/>
                </a:lnTo>
                <a:lnTo>
                  <a:pt x="155105" y="3845835"/>
                </a:lnTo>
                <a:cubicBezTo>
                  <a:pt x="94367" y="3906724"/>
                  <a:pt x="4051" y="3881352"/>
                  <a:pt x="2465" y="3828865"/>
                </a:cubicBezTo>
                <a:cubicBezTo>
                  <a:pt x="1643" y="3511407"/>
                  <a:pt x="822" y="3193950"/>
                  <a:pt x="0" y="2876492"/>
                </a:cubicBezTo>
                <a:lnTo>
                  <a:pt x="1" y="2876492"/>
                </a:lnTo>
                <a:lnTo>
                  <a:pt x="1" y="116320"/>
                </a:lnTo>
                <a:cubicBezTo>
                  <a:pt x="1" y="52078"/>
                  <a:pt x="52079" y="0"/>
                  <a:pt x="116321" y="0"/>
                </a:cubicBezTo>
                <a:close/>
              </a:path>
            </a:pathLst>
          </a:custGeom>
          <a:gradFill>
            <a:gsLst>
              <a:gs pos="4000">
                <a:srgbClr val="205092"/>
              </a:gs>
              <a:gs pos="100000">
                <a:srgbClr val="9DC775"/>
              </a:gs>
            </a:gsLst>
            <a:lin ang="0" scaled="0"/>
          </a:gra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  <a:spcAft>
                <a:spcPts val="1067"/>
              </a:spcAft>
            </a:pPr>
            <a:endParaRPr lang="pl-PL" sz="2400" dirty="0"/>
          </a:p>
        </p:txBody>
      </p:sp>
      <p:sp>
        <p:nvSpPr>
          <p:cNvPr id="36" name="Symbol zastępczy tekstu 2"/>
          <p:cNvSpPr>
            <a:spLocks noGrp="1"/>
          </p:cNvSpPr>
          <p:nvPr>
            <p:ph type="body" sz="quarter" idx="10" hasCustomPrompt="1"/>
          </p:nvPr>
        </p:nvSpPr>
        <p:spPr>
          <a:xfrm>
            <a:off x="5381272" y="1697067"/>
            <a:ext cx="5648865" cy="3331032"/>
          </a:xfrm>
        </p:spPr>
        <p:txBody>
          <a:bodyPr anchor="ctr">
            <a:noAutofit/>
          </a:bodyPr>
          <a:lstStyle>
            <a:lvl1pPr marL="0" indent="0" algn="l">
              <a:buNone/>
              <a:defRPr sz="5867" b="1">
                <a:solidFill>
                  <a:schemeClr val="bg1"/>
                </a:solidFill>
              </a:defRPr>
            </a:lvl1pPr>
            <a:lvl2pPr marL="383990" indent="-383990"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2pPr>
            <a:lvl3pPr marL="960943" indent="-486821">
              <a:buClr>
                <a:schemeClr val="bg1"/>
              </a:buClr>
              <a:buFont typeface="Calibri" panose="020F0502020204030204" pitchFamily="34" charset="0"/>
              <a:buChar char="→"/>
              <a:tabLst/>
              <a:defRPr sz="2667">
                <a:solidFill>
                  <a:schemeClr val="bg1"/>
                </a:solidFill>
              </a:defRPr>
            </a:lvl3pPr>
            <a:lvl4pPr marL="1316534" indent="-355591"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7933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Log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4">
            <a:extLst>
              <a:ext uri="{FF2B5EF4-FFF2-40B4-BE49-F238E27FC236}">
                <a16:creationId xmlns:a16="http://schemas.microsoft.com/office/drawing/2014/main" id="{915D836C-9949-4B4D-8463-D1F41F6CC770}"/>
              </a:ext>
            </a:extLst>
          </p:cNvPr>
          <p:cNvSpPr txBox="1">
            <a:spLocks/>
          </p:cNvSpPr>
          <p:nvPr userDrawn="1"/>
        </p:nvSpPr>
        <p:spPr>
          <a:xfrm>
            <a:off x="732190" y="5074248"/>
            <a:ext cx="10727612" cy="746243"/>
          </a:xfrm>
          <a:prstGeom prst="rect">
            <a:avLst/>
          </a:prstGeom>
        </p:spPr>
        <p:txBody>
          <a:bodyPr>
            <a:noAutofit/>
          </a:bodyPr>
          <a:lstStyle>
            <a:lvl1pPr marL="288000" indent="-288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288000" algn="l" defTabSz="808038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725" indent="-184150"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76213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None/>
            </a:pPr>
            <a:r>
              <a:rPr lang="fr-FR" sz="5400" dirty="0">
                <a:solidFill>
                  <a:srgbClr val="00B0F0"/>
                </a:solidFill>
              </a:rPr>
              <a:t>La Protection du Cyberespace Africain</a:t>
            </a:r>
          </a:p>
        </p:txBody>
      </p:sp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45616AB4-B3D1-4234-917E-F39BABBF55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93385" y="1285159"/>
            <a:ext cx="4805221" cy="325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43333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of chapter (1)">
    <p:bg>
      <p:bgPr>
        <a:gradFill>
          <a:gsLst>
            <a:gs pos="0">
              <a:srgbClr val="285993"/>
            </a:gs>
            <a:gs pos="100000">
              <a:srgbClr val="A9D09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Une image contenant personne, homme, intérieur, avant&#10;&#10;Description générée automatiquement">
            <a:extLst>
              <a:ext uri="{FF2B5EF4-FFF2-40B4-BE49-F238E27FC236}">
                <a16:creationId xmlns:a16="http://schemas.microsoft.com/office/drawing/2014/main" id="{3736789B-8E42-425D-8F17-7193A92104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2344" b="3282"/>
          <a:stretch/>
        </p:blipFill>
        <p:spPr>
          <a:xfrm>
            <a:off x="-45720" y="0"/>
            <a:ext cx="12237720" cy="6883718"/>
          </a:xfrm>
          <a:prstGeom prst="rect">
            <a:avLst/>
          </a:prstGeom>
        </p:spPr>
      </p:pic>
      <p:sp>
        <p:nvSpPr>
          <p:cNvPr id="21" name="Prostokąt 33">
            <a:extLst>
              <a:ext uri="{FF2B5EF4-FFF2-40B4-BE49-F238E27FC236}">
                <a16:creationId xmlns:a16="http://schemas.microsoft.com/office/drawing/2014/main" id="{D298E5CE-F861-43E8-8E94-F084306107D6}"/>
              </a:ext>
            </a:extLst>
          </p:cNvPr>
          <p:cNvSpPr/>
          <p:nvPr userDrawn="1"/>
        </p:nvSpPr>
        <p:spPr bwMode="auto">
          <a:xfrm>
            <a:off x="-281870" y="-210273"/>
            <a:ext cx="12601997" cy="706827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rgbClr val="FFFFFF">
                  <a:alpha val="89000"/>
                </a:srgbClr>
              </a:gs>
              <a:gs pos="34000">
                <a:srgbClr val="FFFFFF">
                  <a:alpha val="44000"/>
                </a:srgbClr>
              </a:gs>
              <a:gs pos="50000">
                <a:schemeClr val="bg1">
                  <a:shade val="100000"/>
                  <a:satMod val="115000"/>
                  <a:alpha val="0"/>
                </a:schemeClr>
              </a:gs>
            </a:gsLst>
            <a:lin ang="7800000" scaled="0"/>
            <a:tileRect/>
          </a:gra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2400" dirty="0"/>
          </a:p>
        </p:txBody>
      </p:sp>
      <p:sp>
        <p:nvSpPr>
          <p:cNvPr id="22" name="Prostokąt zaokrąglony 1">
            <a:extLst>
              <a:ext uri="{FF2B5EF4-FFF2-40B4-BE49-F238E27FC236}">
                <a16:creationId xmlns:a16="http://schemas.microsoft.com/office/drawing/2014/main" id="{299CC156-F6AE-4DD9-8B17-6C841C88EFED}"/>
              </a:ext>
            </a:extLst>
          </p:cNvPr>
          <p:cNvSpPr/>
          <p:nvPr userDrawn="1"/>
        </p:nvSpPr>
        <p:spPr bwMode="auto">
          <a:xfrm>
            <a:off x="5000263" y="1414045"/>
            <a:ext cx="6781741" cy="4562168"/>
          </a:xfrm>
          <a:custGeom>
            <a:avLst/>
            <a:gdLst>
              <a:gd name="connsiteX0" fmla="*/ 116321 w 5769623"/>
              <a:gd name="connsiteY0" fmla="*/ 0 h 3885553"/>
              <a:gd name="connsiteX1" fmla="*/ 5653303 w 5769623"/>
              <a:gd name="connsiteY1" fmla="*/ 0 h 3885553"/>
              <a:gd name="connsiteX2" fmla="*/ 5769623 w 5769623"/>
              <a:gd name="connsiteY2" fmla="*/ 116320 h 3885553"/>
              <a:gd name="connsiteX3" fmla="*/ 5769623 w 5769623"/>
              <a:gd name="connsiteY3" fmla="*/ 3217598 h 3885553"/>
              <a:gd name="connsiteX4" fmla="*/ 5653303 w 5769623"/>
              <a:gd name="connsiteY4" fmla="*/ 3333918 h 3885553"/>
              <a:gd name="connsiteX5" fmla="*/ 749877 w 5769623"/>
              <a:gd name="connsiteY5" fmla="*/ 3333918 h 3885553"/>
              <a:gd name="connsiteX6" fmla="*/ 96238 w 5769623"/>
              <a:gd name="connsiteY6" fmla="*/ 3814439 h 3885553"/>
              <a:gd name="connsiteX7" fmla="*/ 0 w 5769623"/>
              <a:gd name="connsiteY7" fmla="*/ 3885553 h 3885553"/>
              <a:gd name="connsiteX8" fmla="*/ 0 w 5769623"/>
              <a:gd name="connsiteY8" fmla="*/ 2876492 h 3885553"/>
              <a:gd name="connsiteX9" fmla="*/ 1 w 5769623"/>
              <a:gd name="connsiteY9" fmla="*/ 2876492 h 3885553"/>
              <a:gd name="connsiteX10" fmla="*/ 1 w 5769623"/>
              <a:gd name="connsiteY10" fmla="*/ 116320 h 3885553"/>
              <a:gd name="connsiteX11" fmla="*/ 116321 w 5769623"/>
              <a:gd name="connsiteY11" fmla="*/ 0 h 3885553"/>
              <a:gd name="connsiteX0" fmla="*/ 116321 w 5769623"/>
              <a:gd name="connsiteY0" fmla="*/ 0 h 3885553"/>
              <a:gd name="connsiteX1" fmla="*/ 5653303 w 5769623"/>
              <a:gd name="connsiteY1" fmla="*/ 0 h 3885553"/>
              <a:gd name="connsiteX2" fmla="*/ 5769623 w 5769623"/>
              <a:gd name="connsiteY2" fmla="*/ 116320 h 3885553"/>
              <a:gd name="connsiteX3" fmla="*/ 5769623 w 5769623"/>
              <a:gd name="connsiteY3" fmla="*/ 3217598 h 3885553"/>
              <a:gd name="connsiteX4" fmla="*/ 5653303 w 5769623"/>
              <a:gd name="connsiteY4" fmla="*/ 3333918 h 3885553"/>
              <a:gd name="connsiteX5" fmla="*/ 749877 w 5769623"/>
              <a:gd name="connsiteY5" fmla="*/ 3333918 h 3885553"/>
              <a:gd name="connsiteX6" fmla="*/ 155105 w 5769623"/>
              <a:gd name="connsiteY6" fmla="*/ 3845835 h 3885553"/>
              <a:gd name="connsiteX7" fmla="*/ 0 w 5769623"/>
              <a:gd name="connsiteY7" fmla="*/ 3885553 h 3885553"/>
              <a:gd name="connsiteX8" fmla="*/ 0 w 5769623"/>
              <a:gd name="connsiteY8" fmla="*/ 2876492 h 3885553"/>
              <a:gd name="connsiteX9" fmla="*/ 1 w 5769623"/>
              <a:gd name="connsiteY9" fmla="*/ 2876492 h 3885553"/>
              <a:gd name="connsiteX10" fmla="*/ 1 w 5769623"/>
              <a:gd name="connsiteY10" fmla="*/ 116320 h 3885553"/>
              <a:gd name="connsiteX11" fmla="*/ 116321 w 5769623"/>
              <a:gd name="connsiteY11" fmla="*/ 0 h 3885553"/>
              <a:gd name="connsiteX0" fmla="*/ 116321 w 5769623"/>
              <a:gd name="connsiteY0" fmla="*/ 0 h 3845835"/>
              <a:gd name="connsiteX1" fmla="*/ 5653303 w 5769623"/>
              <a:gd name="connsiteY1" fmla="*/ 0 h 3845835"/>
              <a:gd name="connsiteX2" fmla="*/ 5769623 w 5769623"/>
              <a:gd name="connsiteY2" fmla="*/ 116320 h 3845835"/>
              <a:gd name="connsiteX3" fmla="*/ 5769623 w 5769623"/>
              <a:gd name="connsiteY3" fmla="*/ 3217598 h 3845835"/>
              <a:gd name="connsiteX4" fmla="*/ 5653303 w 5769623"/>
              <a:gd name="connsiteY4" fmla="*/ 3333918 h 3845835"/>
              <a:gd name="connsiteX5" fmla="*/ 749877 w 5769623"/>
              <a:gd name="connsiteY5" fmla="*/ 3333918 h 3845835"/>
              <a:gd name="connsiteX6" fmla="*/ 155105 w 5769623"/>
              <a:gd name="connsiteY6" fmla="*/ 3845835 h 3845835"/>
              <a:gd name="connsiteX7" fmla="*/ 2465 w 5769623"/>
              <a:gd name="connsiteY7" fmla="*/ 3828865 h 3845835"/>
              <a:gd name="connsiteX8" fmla="*/ 0 w 5769623"/>
              <a:gd name="connsiteY8" fmla="*/ 2876492 h 3845835"/>
              <a:gd name="connsiteX9" fmla="*/ 1 w 5769623"/>
              <a:gd name="connsiteY9" fmla="*/ 2876492 h 3845835"/>
              <a:gd name="connsiteX10" fmla="*/ 1 w 5769623"/>
              <a:gd name="connsiteY10" fmla="*/ 116320 h 3845835"/>
              <a:gd name="connsiteX11" fmla="*/ 116321 w 5769623"/>
              <a:gd name="connsiteY11" fmla="*/ 0 h 3845835"/>
              <a:gd name="connsiteX0" fmla="*/ 116321 w 5769623"/>
              <a:gd name="connsiteY0" fmla="*/ 0 h 3849595"/>
              <a:gd name="connsiteX1" fmla="*/ 5653303 w 5769623"/>
              <a:gd name="connsiteY1" fmla="*/ 0 h 3849595"/>
              <a:gd name="connsiteX2" fmla="*/ 5769623 w 5769623"/>
              <a:gd name="connsiteY2" fmla="*/ 116320 h 3849595"/>
              <a:gd name="connsiteX3" fmla="*/ 5769623 w 5769623"/>
              <a:gd name="connsiteY3" fmla="*/ 3217598 h 3849595"/>
              <a:gd name="connsiteX4" fmla="*/ 5653303 w 5769623"/>
              <a:gd name="connsiteY4" fmla="*/ 3333918 h 3849595"/>
              <a:gd name="connsiteX5" fmla="*/ 749877 w 5769623"/>
              <a:gd name="connsiteY5" fmla="*/ 3333918 h 3849595"/>
              <a:gd name="connsiteX6" fmla="*/ 155105 w 5769623"/>
              <a:gd name="connsiteY6" fmla="*/ 3845835 h 3849595"/>
              <a:gd name="connsiteX7" fmla="*/ 2465 w 5769623"/>
              <a:gd name="connsiteY7" fmla="*/ 3828865 h 3849595"/>
              <a:gd name="connsiteX8" fmla="*/ 0 w 5769623"/>
              <a:gd name="connsiteY8" fmla="*/ 2876492 h 3849595"/>
              <a:gd name="connsiteX9" fmla="*/ 1 w 5769623"/>
              <a:gd name="connsiteY9" fmla="*/ 2876492 h 3849595"/>
              <a:gd name="connsiteX10" fmla="*/ 1 w 5769623"/>
              <a:gd name="connsiteY10" fmla="*/ 116320 h 3849595"/>
              <a:gd name="connsiteX11" fmla="*/ 116321 w 5769623"/>
              <a:gd name="connsiteY11" fmla="*/ 0 h 3849595"/>
              <a:gd name="connsiteX0" fmla="*/ 116321 w 5769623"/>
              <a:gd name="connsiteY0" fmla="*/ 0 h 3877164"/>
              <a:gd name="connsiteX1" fmla="*/ 5653303 w 5769623"/>
              <a:gd name="connsiteY1" fmla="*/ 0 h 3877164"/>
              <a:gd name="connsiteX2" fmla="*/ 5769623 w 5769623"/>
              <a:gd name="connsiteY2" fmla="*/ 116320 h 3877164"/>
              <a:gd name="connsiteX3" fmla="*/ 5769623 w 5769623"/>
              <a:gd name="connsiteY3" fmla="*/ 3217598 h 3877164"/>
              <a:gd name="connsiteX4" fmla="*/ 5653303 w 5769623"/>
              <a:gd name="connsiteY4" fmla="*/ 3333918 h 3877164"/>
              <a:gd name="connsiteX5" fmla="*/ 749877 w 5769623"/>
              <a:gd name="connsiteY5" fmla="*/ 3333918 h 3877164"/>
              <a:gd name="connsiteX6" fmla="*/ 155105 w 5769623"/>
              <a:gd name="connsiteY6" fmla="*/ 3845835 h 3877164"/>
              <a:gd name="connsiteX7" fmla="*/ 2465 w 5769623"/>
              <a:gd name="connsiteY7" fmla="*/ 3828865 h 3877164"/>
              <a:gd name="connsiteX8" fmla="*/ 0 w 5769623"/>
              <a:gd name="connsiteY8" fmla="*/ 2876492 h 3877164"/>
              <a:gd name="connsiteX9" fmla="*/ 1 w 5769623"/>
              <a:gd name="connsiteY9" fmla="*/ 2876492 h 3877164"/>
              <a:gd name="connsiteX10" fmla="*/ 1 w 5769623"/>
              <a:gd name="connsiteY10" fmla="*/ 116320 h 3877164"/>
              <a:gd name="connsiteX11" fmla="*/ 116321 w 5769623"/>
              <a:gd name="connsiteY11" fmla="*/ 0 h 3877164"/>
              <a:gd name="connsiteX0" fmla="*/ 116321 w 5769623"/>
              <a:gd name="connsiteY0" fmla="*/ 0 h 3881303"/>
              <a:gd name="connsiteX1" fmla="*/ 5653303 w 5769623"/>
              <a:gd name="connsiteY1" fmla="*/ 0 h 3881303"/>
              <a:gd name="connsiteX2" fmla="*/ 5769623 w 5769623"/>
              <a:gd name="connsiteY2" fmla="*/ 116320 h 3881303"/>
              <a:gd name="connsiteX3" fmla="*/ 5769623 w 5769623"/>
              <a:gd name="connsiteY3" fmla="*/ 3217598 h 3881303"/>
              <a:gd name="connsiteX4" fmla="*/ 5653303 w 5769623"/>
              <a:gd name="connsiteY4" fmla="*/ 3333918 h 3881303"/>
              <a:gd name="connsiteX5" fmla="*/ 749877 w 5769623"/>
              <a:gd name="connsiteY5" fmla="*/ 3333918 h 3881303"/>
              <a:gd name="connsiteX6" fmla="*/ 155105 w 5769623"/>
              <a:gd name="connsiteY6" fmla="*/ 3845835 h 3881303"/>
              <a:gd name="connsiteX7" fmla="*/ 2465 w 5769623"/>
              <a:gd name="connsiteY7" fmla="*/ 3828865 h 3881303"/>
              <a:gd name="connsiteX8" fmla="*/ 0 w 5769623"/>
              <a:gd name="connsiteY8" fmla="*/ 2876492 h 3881303"/>
              <a:gd name="connsiteX9" fmla="*/ 1 w 5769623"/>
              <a:gd name="connsiteY9" fmla="*/ 2876492 h 3881303"/>
              <a:gd name="connsiteX10" fmla="*/ 1 w 5769623"/>
              <a:gd name="connsiteY10" fmla="*/ 116320 h 3881303"/>
              <a:gd name="connsiteX11" fmla="*/ 116321 w 5769623"/>
              <a:gd name="connsiteY11" fmla="*/ 0 h 388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69623" h="3881303">
                <a:moveTo>
                  <a:pt x="116321" y="0"/>
                </a:moveTo>
                <a:lnTo>
                  <a:pt x="5653303" y="0"/>
                </a:lnTo>
                <a:cubicBezTo>
                  <a:pt x="5717545" y="0"/>
                  <a:pt x="5769623" y="52078"/>
                  <a:pt x="5769623" y="116320"/>
                </a:cubicBezTo>
                <a:lnTo>
                  <a:pt x="5769623" y="3217598"/>
                </a:lnTo>
                <a:cubicBezTo>
                  <a:pt x="5769623" y="3281840"/>
                  <a:pt x="5717545" y="3333918"/>
                  <a:pt x="5653303" y="3333918"/>
                </a:cubicBezTo>
                <a:lnTo>
                  <a:pt x="749877" y="3333918"/>
                </a:lnTo>
                <a:lnTo>
                  <a:pt x="155105" y="3845835"/>
                </a:lnTo>
                <a:cubicBezTo>
                  <a:pt x="94367" y="3906724"/>
                  <a:pt x="4051" y="3881352"/>
                  <a:pt x="2465" y="3828865"/>
                </a:cubicBezTo>
                <a:cubicBezTo>
                  <a:pt x="1643" y="3511407"/>
                  <a:pt x="822" y="3193950"/>
                  <a:pt x="0" y="2876492"/>
                </a:cubicBezTo>
                <a:lnTo>
                  <a:pt x="1" y="2876492"/>
                </a:lnTo>
                <a:lnTo>
                  <a:pt x="1" y="116320"/>
                </a:lnTo>
                <a:cubicBezTo>
                  <a:pt x="1" y="52078"/>
                  <a:pt x="52079" y="0"/>
                  <a:pt x="116321" y="0"/>
                </a:cubicBezTo>
                <a:close/>
              </a:path>
            </a:pathLst>
          </a:custGeom>
          <a:gradFill>
            <a:gsLst>
              <a:gs pos="4000">
                <a:srgbClr val="205092"/>
              </a:gs>
              <a:gs pos="100000">
                <a:srgbClr val="9DC775"/>
              </a:gs>
            </a:gsLst>
            <a:lin ang="0" scaled="0"/>
          </a:gra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  <a:spcAft>
                <a:spcPts val="1067"/>
              </a:spcAft>
            </a:pPr>
            <a:endParaRPr lang="pl-PL" sz="2400" dirty="0"/>
          </a:p>
        </p:txBody>
      </p:sp>
      <p:sp>
        <p:nvSpPr>
          <p:cNvPr id="23" name="Symbol zastępczy tekstu 2">
            <a:extLst>
              <a:ext uri="{FF2B5EF4-FFF2-40B4-BE49-F238E27FC236}">
                <a16:creationId xmlns:a16="http://schemas.microsoft.com/office/drawing/2014/main" id="{A86235B1-7A43-4831-9B31-7EFC292701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81272" y="1697067"/>
            <a:ext cx="5648865" cy="3331032"/>
          </a:xfrm>
        </p:spPr>
        <p:txBody>
          <a:bodyPr anchor="ctr">
            <a:noAutofit/>
          </a:bodyPr>
          <a:lstStyle>
            <a:lvl1pPr marL="0" indent="0" algn="l">
              <a:buNone/>
              <a:defRPr sz="5867" b="1">
                <a:solidFill>
                  <a:schemeClr val="bg1"/>
                </a:solidFill>
              </a:defRPr>
            </a:lvl1pPr>
            <a:lvl2pPr marL="383990" indent="-383990"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2pPr>
            <a:lvl3pPr marL="960943" indent="-486821">
              <a:buClr>
                <a:schemeClr val="bg1"/>
              </a:buClr>
              <a:buFont typeface="Calibri" panose="020F0502020204030204" pitchFamily="34" charset="0"/>
              <a:buChar char="→"/>
              <a:tabLst/>
              <a:defRPr sz="2667">
                <a:solidFill>
                  <a:schemeClr val="bg1"/>
                </a:solidFill>
              </a:defRPr>
            </a:lvl3pPr>
            <a:lvl4pPr marL="1316534" indent="-355591"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2756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f chapter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" t="10876" r="-131" b="5196"/>
          <a:stretch/>
        </p:blipFill>
        <p:spPr>
          <a:xfrm flipH="1">
            <a:off x="-80213" y="-80211"/>
            <a:ext cx="12400340" cy="6938211"/>
          </a:xfrm>
          <a:prstGeom prst="rect">
            <a:avLst/>
          </a:prstGeom>
        </p:spPr>
      </p:pic>
      <p:sp>
        <p:nvSpPr>
          <p:cNvPr id="17" name="Prostokąt 33"/>
          <p:cNvSpPr/>
          <p:nvPr userDrawn="1"/>
        </p:nvSpPr>
        <p:spPr bwMode="auto">
          <a:xfrm>
            <a:off x="-281870" y="-210273"/>
            <a:ext cx="12601997" cy="706827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rgbClr val="FFFFFF">
                  <a:alpha val="89000"/>
                </a:srgbClr>
              </a:gs>
              <a:gs pos="34000">
                <a:srgbClr val="FFFFFF">
                  <a:alpha val="44000"/>
                </a:srgbClr>
              </a:gs>
              <a:gs pos="50000">
                <a:schemeClr val="bg1">
                  <a:shade val="100000"/>
                  <a:satMod val="115000"/>
                  <a:alpha val="0"/>
                </a:schemeClr>
              </a:gs>
            </a:gsLst>
            <a:lin ang="7800000" scaled="0"/>
            <a:tileRect/>
          </a:gra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2400" dirty="0"/>
          </a:p>
        </p:txBody>
      </p:sp>
      <p:sp>
        <p:nvSpPr>
          <p:cNvPr id="21" name="Prostokąt zaokrąglony 1">
            <a:extLst>
              <a:ext uri="{FF2B5EF4-FFF2-40B4-BE49-F238E27FC236}">
                <a16:creationId xmlns:a16="http://schemas.microsoft.com/office/drawing/2014/main" id="{79AE484A-E18C-4FDD-BEC0-7DD58ABDDC3D}"/>
              </a:ext>
            </a:extLst>
          </p:cNvPr>
          <p:cNvSpPr/>
          <p:nvPr userDrawn="1"/>
        </p:nvSpPr>
        <p:spPr bwMode="auto">
          <a:xfrm>
            <a:off x="5000263" y="1414045"/>
            <a:ext cx="6781741" cy="4562168"/>
          </a:xfrm>
          <a:custGeom>
            <a:avLst/>
            <a:gdLst>
              <a:gd name="connsiteX0" fmla="*/ 116321 w 5769623"/>
              <a:gd name="connsiteY0" fmla="*/ 0 h 3885553"/>
              <a:gd name="connsiteX1" fmla="*/ 5653303 w 5769623"/>
              <a:gd name="connsiteY1" fmla="*/ 0 h 3885553"/>
              <a:gd name="connsiteX2" fmla="*/ 5769623 w 5769623"/>
              <a:gd name="connsiteY2" fmla="*/ 116320 h 3885553"/>
              <a:gd name="connsiteX3" fmla="*/ 5769623 w 5769623"/>
              <a:gd name="connsiteY3" fmla="*/ 3217598 h 3885553"/>
              <a:gd name="connsiteX4" fmla="*/ 5653303 w 5769623"/>
              <a:gd name="connsiteY4" fmla="*/ 3333918 h 3885553"/>
              <a:gd name="connsiteX5" fmla="*/ 749877 w 5769623"/>
              <a:gd name="connsiteY5" fmla="*/ 3333918 h 3885553"/>
              <a:gd name="connsiteX6" fmla="*/ 96238 w 5769623"/>
              <a:gd name="connsiteY6" fmla="*/ 3814439 h 3885553"/>
              <a:gd name="connsiteX7" fmla="*/ 0 w 5769623"/>
              <a:gd name="connsiteY7" fmla="*/ 3885553 h 3885553"/>
              <a:gd name="connsiteX8" fmla="*/ 0 w 5769623"/>
              <a:gd name="connsiteY8" fmla="*/ 2876492 h 3885553"/>
              <a:gd name="connsiteX9" fmla="*/ 1 w 5769623"/>
              <a:gd name="connsiteY9" fmla="*/ 2876492 h 3885553"/>
              <a:gd name="connsiteX10" fmla="*/ 1 w 5769623"/>
              <a:gd name="connsiteY10" fmla="*/ 116320 h 3885553"/>
              <a:gd name="connsiteX11" fmla="*/ 116321 w 5769623"/>
              <a:gd name="connsiteY11" fmla="*/ 0 h 3885553"/>
              <a:gd name="connsiteX0" fmla="*/ 116321 w 5769623"/>
              <a:gd name="connsiteY0" fmla="*/ 0 h 3885553"/>
              <a:gd name="connsiteX1" fmla="*/ 5653303 w 5769623"/>
              <a:gd name="connsiteY1" fmla="*/ 0 h 3885553"/>
              <a:gd name="connsiteX2" fmla="*/ 5769623 w 5769623"/>
              <a:gd name="connsiteY2" fmla="*/ 116320 h 3885553"/>
              <a:gd name="connsiteX3" fmla="*/ 5769623 w 5769623"/>
              <a:gd name="connsiteY3" fmla="*/ 3217598 h 3885553"/>
              <a:gd name="connsiteX4" fmla="*/ 5653303 w 5769623"/>
              <a:gd name="connsiteY4" fmla="*/ 3333918 h 3885553"/>
              <a:gd name="connsiteX5" fmla="*/ 749877 w 5769623"/>
              <a:gd name="connsiteY5" fmla="*/ 3333918 h 3885553"/>
              <a:gd name="connsiteX6" fmla="*/ 155105 w 5769623"/>
              <a:gd name="connsiteY6" fmla="*/ 3845835 h 3885553"/>
              <a:gd name="connsiteX7" fmla="*/ 0 w 5769623"/>
              <a:gd name="connsiteY7" fmla="*/ 3885553 h 3885553"/>
              <a:gd name="connsiteX8" fmla="*/ 0 w 5769623"/>
              <a:gd name="connsiteY8" fmla="*/ 2876492 h 3885553"/>
              <a:gd name="connsiteX9" fmla="*/ 1 w 5769623"/>
              <a:gd name="connsiteY9" fmla="*/ 2876492 h 3885553"/>
              <a:gd name="connsiteX10" fmla="*/ 1 w 5769623"/>
              <a:gd name="connsiteY10" fmla="*/ 116320 h 3885553"/>
              <a:gd name="connsiteX11" fmla="*/ 116321 w 5769623"/>
              <a:gd name="connsiteY11" fmla="*/ 0 h 3885553"/>
              <a:gd name="connsiteX0" fmla="*/ 116321 w 5769623"/>
              <a:gd name="connsiteY0" fmla="*/ 0 h 3845835"/>
              <a:gd name="connsiteX1" fmla="*/ 5653303 w 5769623"/>
              <a:gd name="connsiteY1" fmla="*/ 0 h 3845835"/>
              <a:gd name="connsiteX2" fmla="*/ 5769623 w 5769623"/>
              <a:gd name="connsiteY2" fmla="*/ 116320 h 3845835"/>
              <a:gd name="connsiteX3" fmla="*/ 5769623 w 5769623"/>
              <a:gd name="connsiteY3" fmla="*/ 3217598 h 3845835"/>
              <a:gd name="connsiteX4" fmla="*/ 5653303 w 5769623"/>
              <a:gd name="connsiteY4" fmla="*/ 3333918 h 3845835"/>
              <a:gd name="connsiteX5" fmla="*/ 749877 w 5769623"/>
              <a:gd name="connsiteY5" fmla="*/ 3333918 h 3845835"/>
              <a:gd name="connsiteX6" fmla="*/ 155105 w 5769623"/>
              <a:gd name="connsiteY6" fmla="*/ 3845835 h 3845835"/>
              <a:gd name="connsiteX7" fmla="*/ 2465 w 5769623"/>
              <a:gd name="connsiteY7" fmla="*/ 3828865 h 3845835"/>
              <a:gd name="connsiteX8" fmla="*/ 0 w 5769623"/>
              <a:gd name="connsiteY8" fmla="*/ 2876492 h 3845835"/>
              <a:gd name="connsiteX9" fmla="*/ 1 w 5769623"/>
              <a:gd name="connsiteY9" fmla="*/ 2876492 h 3845835"/>
              <a:gd name="connsiteX10" fmla="*/ 1 w 5769623"/>
              <a:gd name="connsiteY10" fmla="*/ 116320 h 3845835"/>
              <a:gd name="connsiteX11" fmla="*/ 116321 w 5769623"/>
              <a:gd name="connsiteY11" fmla="*/ 0 h 3845835"/>
              <a:gd name="connsiteX0" fmla="*/ 116321 w 5769623"/>
              <a:gd name="connsiteY0" fmla="*/ 0 h 3849595"/>
              <a:gd name="connsiteX1" fmla="*/ 5653303 w 5769623"/>
              <a:gd name="connsiteY1" fmla="*/ 0 h 3849595"/>
              <a:gd name="connsiteX2" fmla="*/ 5769623 w 5769623"/>
              <a:gd name="connsiteY2" fmla="*/ 116320 h 3849595"/>
              <a:gd name="connsiteX3" fmla="*/ 5769623 w 5769623"/>
              <a:gd name="connsiteY3" fmla="*/ 3217598 h 3849595"/>
              <a:gd name="connsiteX4" fmla="*/ 5653303 w 5769623"/>
              <a:gd name="connsiteY4" fmla="*/ 3333918 h 3849595"/>
              <a:gd name="connsiteX5" fmla="*/ 749877 w 5769623"/>
              <a:gd name="connsiteY5" fmla="*/ 3333918 h 3849595"/>
              <a:gd name="connsiteX6" fmla="*/ 155105 w 5769623"/>
              <a:gd name="connsiteY6" fmla="*/ 3845835 h 3849595"/>
              <a:gd name="connsiteX7" fmla="*/ 2465 w 5769623"/>
              <a:gd name="connsiteY7" fmla="*/ 3828865 h 3849595"/>
              <a:gd name="connsiteX8" fmla="*/ 0 w 5769623"/>
              <a:gd name="connsiteY8" fmla="*/ 2876492 h 3849595"/>
              <a:gd name="connsiteX9" fmla="*/ 1 w 5769623"/>
              <a:gd name="connsiteY9" fmla="*/ 2876492 h 3849595"/>
              <a:gd name="connsiteX10" fmla="*/ 1 w 5769623"/>
              <a:gd name="connsiteY10" fmla="*/ 116320 h 3849595"/>
              <a:gd name="connsiteX11" fmla="*/ 116321 w 5769623"/>
              <a:gd name="connsiteY11" fmla="*/ 0 h 3849595"/>
              <a:gd name="connsiteX0" fmla="*/ 116321 w 5769623"/>
              <a:gd name="connsiteY0" fmla="*/ 0 h 3877164"/>
              <a:gd name="connsiteX1" fmla="*/ 5653303 w 5769623"/>
              <a:gd name="connsiteY1" fmla="*/ 0 h 3877164"/>
              <a:gd name="connsiteX2" fmla="*/ 5769623 w 5769623"/>
              <a:gd name="connsiteY2" fmla="*/ 116320 h 3877164"/>
              <a:gd name="connsiteX3" fmla="*/ 5769623 w 5769623"/>
              <a:gd name="connsiteY3" fmla="*/ 3217598 h 3877164"/>
              <a:gd name="connsiteX4" fmla="*/ 5653303 w 5769623"/>
              <a:gd name="connsiteY4" fmla="*/ 3333918 h 3877164"/>
              <a:gd name="connsiteX5" fmla="*/ 749877 w 5769623"/>
              <a:gd name="connsiteY5" fmla="*/ 3333918 h 3877164"/>
              <a:gd name="connsiteX6" fmla="*/ 155105 w 5769623"/>
              <a:gd name="connsiteY6" fmla="*/ 3845835 h 3877164"/>
              <a:gd name="connsiteX7" fmla="*/ 2465 w 5769623"/>
              <a:gd name="connsiteY7" fmla="*/ 3828865 h 3877164"/>
              <a:gd name="connsiteX8" fmla="*/ 0 w 5769623"/>
              <a:gd name="connsiteY8" fmla="*/ 2876492 h 3877164"/>
              <a:gd name="connsiteX9" fmla="*/ 1 w 5769623"/>
              <a:gd name="connsiteY9" fmla="*/ 2876492 h 3877164"/>
              <a:gd name="connsiteX10" fmla="*/ 1 w 5769623"/>
              <a:gd name="connsiteY10" fmla="*/ 116320 h 3877164"/>
              <a:gd name="connsiteX11" fmla="*/ 116321 w 5769623"/>
              <a:gd name="connsiteY11" fmla="*/ 0 h 3877164"/>
              <a:gd name="connsiteX0" fmla="*/ 116321 w 5769623"/>
              <a:gd name="connsiteY0" fmla="*/ 0 h 3881303"/>
              <a:gd name="connsiteX1" fmla="*/ 5653303 w 5769623"/>
              <a:gd name="connsiteY1" fmla="*/ 0 h 3881303"/>
              <a:gd name="connsiteX2" fmla="*/ 5769623 w 5769623"/>
              <a:gd name="connsiteY2" fmla="*/ 116320 h 3881303"/>
              <a:gd name="connsiteX3" fmla="*/ 5769623 w 5769623"/>
              <a:gd name="connsiteY3" fmla="*/ 3217598 h 3881303"/>
              <a:gd name="connsiteX4" fmla="*/ 5653303 w 5769623"/>
              <a:gd name="connsiteY4" fmla="*/ 3333918 h 3881303"/>
              <a:gd name="connsiteX5" fmla="*/ 749877 w 5769623"/>
              <a:gd name="connsiteY5" fmla="*/ 3333918 h 3881303"/>
              <a:gd name="connsiteX6" fmla="*/ 155105 w 5769623"/>
              <a:gd name="connsiteY6" fmla="*/ 3845835 h 3881303"/>
              <a:gd name="connsiteX7" fmla="*/ 2465 w 5769623"/>
              <a:gd name="connsiteY7" fmla="*/ 3828865 h 3881303"/>
              <a:gd name="connsiteX8" fmla="*/ 0 w 5769623"/>
              <a:gd name="connsiteY8" fmla="*/ 2876492 h 3881303"/>
              <a:gd name="connsiteX9" fmla="*/ 1 w 5769623"/>
              <a:gd name="connsiteY9" fmla="*/ 2876492 h 3881303"/>
              <a:gd name="connsiteX10" fmla="*/ 1 w 5769623"/>
              <a:gd name="connsiteY10" fmla="*/ 116320 h 3881303"/>
              <a:gd name="connsiteX11" fmla="*/ 116321 w 5769623"/>
              <a:gd name="connsiteY11" fmla="*/ 0 h 388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69623" h="3881303">
                <a:moveTo>
                  <a:pt x="116321" y="0"/>
                </a:moveTo>
                <a:lnTo>
                  <a:pt x="5653303" y="0"/>
                </a:lnTo>
                <a:cubicBezTo>
                  <a:pt x="5717545" y="0"/>
                  <a:pt x="5769623" y="52078"/>
                  <a:pt x="5769623" y="116320"/>
                </a:cubicBezTo>
                <a:lnTo>
                  <a:pt x="5769623" y="3217598"/>
                </a:lnTo>
                <a:cubicBezTo>
                  <a:pt x="5769623" y="3281840"/>
                  <a:pt x="5717545" y="3333918"/>
                  <a:pt x="5653303" y="3333918"/>
                </a:cubicBezTo>
                <a:lnTo>
                  <a:pt x="749877" y="3333918"/>
                </a:lnTo>
                <a:lnTo>
                  <a:pt x="155105" y="3845835"/>
                </a:lnTo>
                <a:cubicBezTo>
                  <a:pt x="94367" y="3906724"/>
                  <a:pt x="4051" y="3881352"/>
                  <a:pt x="2465" y="3828865"/>
                </a:cubicBezTo>
                <a:cubicBezTo>
                  <a:pt x="1643" y="3511407"/>
                  <a:pt x="822" y="3193950"/>
                  <a:pt x="0" y="2876492"/>
                </a:cubicBezTo>
                <a:lnTo>
                  <a:pt x="1" y="2876492"/>
                </a:lnTo>
                <a:lnTo>
                  <a:pt x="1" y="116320"/>
                </a:lnTo>
                <a:cubicBezTo>
                  <a:pt x="1" y="52078"/>
                  <a:pt x="52079" y="0"/>
                  <a:pt x="116321" y="0"/>
                </a:cubicBezTo>
                <a:close/>
              </a:path>
            </a:pathLst>
          </a:custGeom>
          <a:gradFill>
            <a:gsLst>
              <a:gs pos="4000">
                <a:srgbClr val="205092"/>
              </a:gs>
              <a:gs pos="100000">
                <a:srgbClr val="9DC775"/>
              </a:gs>
            </a:gsLst>
            <a:lin ang="0" scaled="0"/>
          </a:gra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  <a:spcAft>
                <a:spcPts val="1067"/>
              </a:spcAft>
            </a:pPr>
            <a:endParaRPr lang="pl-PL" sz="2400" dirty="0"/>
          </a:p>
        </p:txBody>
      </p:sp>
      <p:sp>
        <p:nvSpPr>
          <p:cNvPr id="22" name="Symbol zastępczy tekstu 2">
            <a:extLst>
              <a:ext uri="{FF2B5EF4-FFF2-40B4-BE49-F238E27FC236}">
                <a16:creationId xmlns:a16="http://schemas.microsoft.com/office/drawing/2014/main" id="{E95C6F99-8918-4C22-85EA-412CAA0452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81272" y="1697067"/>
            <a:ext cx="5648865" cy="3331032"/>
          </a:xfrm>
        </p:spPr>
        <p:txBody>
          <a:bodyPr anchor="ctr">
            <a:noAutofit/>
          </a:bodyPr>
          <a:lstStyle>
            <a:lvl1pPr marL="0" indent="0" algn="l">
              <a:buNone/>
              <a:defRPr sz="5867" b="1">
                <a:solidFill>
                  <a:schemeClr val="bg1"/>
                </a:solidFill>
              </a:defRPr>
            </a:lvl1pPr>
            <a:lvl2pPr marL="383990" indent="-383990"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2pPr>
            <a:lvl3pPr marL="960943" indent="-486821">
              <a:buClr>
                <a:schemeClr val="bg1"/>
              </a:buClr>
              <a:buFont typeface="Calibri" panose="020F0502020204030204" pitchFamily="34" charset="0"/>
              <a:buChar char="→"/>
              <a:tabLst/>
              <a:defRPr sz="2667">
                <a:solidFill>
                  <a:schemeClr val="bg1"/>
                </a:solidFill>
              </a:defRPr>
            </a:lvl3pPr>
            <a:lvl4pPr marL="1316534" indent="-355591"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0386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f chapter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2" name="Prostokąt zaokrąglony 1">
            <a:extLst>
              <a:ext uri="{FF2B5EF4-FFF2-40B4-BE49-F238E27FC236}">
                <a16:creationId xmlns:a16="http://schemas.microsoft.com/office/drawing/2014/main" id="{58DBDBBB-20A6-45C2-9B68-527352638939}"/>
              </a:ext>
            </a:extLst>
          </p:cNvPr>
          <p:cNvSpPr/>
          <p:nvPr userDrawn="1"/>
        </p:nvSpPr>
        <p:spPr bwMode="auto">
          <a:xfrm>
            <a:off x="5000263" y="1414045"/>
            <a:ext cx="6781741" cy="4562168"/>
          </a:xfrm>
          <a:custGeom>
            <a:avLst/>
            <a:gdLst>
              <a:gd name="connsiteX0" fmla="*/ 116321 w 5769623"/>
              <a:gd name="connsiteY0" fmla="*/ 0 h 3885553"/>
              <a:gd name="connsiteX1" fmla="*/ 5653303 w 5769623"/>
              <a:gd name="connsiteY1" fmla="*/ 0 h 3885553"/>
              <a:gd name="connsiteX2" fmla="*/ 5769623 w 5769623"/>
              <a:gd name="connsiteY2" fmla="*/ 116320 h 3885553"/>
              <a:gd name="connsiteX3" fmla="*/ 5769623 w 5769623"/>
              <a:gd name="connsiteY3" fmla="*/ 3217598 h 3885553"/>
              <a:gd name="connsiteX4" fmla="*/ 5653303 w 5769623"/>
              <a:gd name="connsiteY4" fmla="*/ 3333918 h 3885553"/>
              <a:gd name="connsiteX5" fmla="*/ 749877 w 5769623"/>
              <a:gd name="connsiteY5" fmla="*/ 3333918 h 3885553"/>
              <a:gd name="connsiteX6" fmla="*/ 96238 w 5769623"/>
              <a:gd name="connsiteY6" fmla="*/ 3814439 h 3885553"/>
              <a:gd name="connsiteX7" fmla="*/ 0 w 5769623"/>
              <a:gd name="connsiteY7" fmla="*/ 3885553 h 3885553"/>
              <a:gd name="connsiteX8" fmla="*/ 0 w 5769623"/>
              <a:gd name="connsiteY8" fmla="*/ 2876492 h 3885553"/>
              <a:gd name="connsiteX9" fmla="*/ 1 w 5769623"/>
              <a:gd name="connsiteY9" fmla="*/ 2876492 h 3885553"/>
              <a:gd name="connsiteX10" fmla="*/ 1 w 5769623"/>
              <a:gd name="connsiteY10" fmla="*/ 116320 h 3885553"/>
              <a:gd name="connsiteX11" fmla="*/ 116321 w 5769623"/>
              <a:gd name="connsiteY11" fmla="*/ 0 h 3885553"/>
              <a:gd name="connsiteX0" fmla="*/ 116321 w 5769623"/>
              <a:gd name="connsiteY0" fmla="*/ 0 h 3885553"/>
              <a:gd name="connsiteX1" fmla="*/ 5653303 w 5769623"/>
              <a:gd name="connsiteY1" fmla="*/ 0 h 3885553"/>
              <a:gd name="connsiteX2" fmla="*/ 5769623 w 5769623"/>
              <a:gd name="connsiteY2" fmla="*/ 116320 h 3885553"/>
              <a:gd name="connsiteX3" fmla="*/ 5769623 w 5769623"/>
              <a:gd name="connsiteY3" fmla="*/ 3217598 h 3885553"/>
              <a:gd name="connsiteX4" fmla="*/ 5653303 w 5769623"/>
              <a:gd name="connsiteY4" fmla="*/ 3333918 h 3885553"/>
              <a:gd name="connsiteX5" fmla="*/ 749877 w 5769623"/>
              <a:gd name="connsiteY5" fmla="*/ 3333918 h 3885553"/>
              <a:gd name="connsiteX6" fmla="*/ 155105 w 5769623"/>
              <a:gd name="connsiteY6" fmla="*/ 3845835 h 3885553"/>
              <a:gd name="connsiteX7" fmla="*/ 0 w 5769623"/>
              <a:gd name="connsiteY7" fmla="*/ 3885553 h 3885553"/>
              <a:gd name="connsiteX8" fmla="*/ 0 w 5769623"/>
              <a:gd name="connsiteY8" fmla="*/ 2876492 h 3885553"/>
              <a:gd name="connsiteX9" fmla="*/ 1 w 5769623"/>
              <a:gd name="connsiteY9" fmla="*/ 2876492 h 3885553"/>
              <a:gd name="connsiteX10" fmla="*/ 1 w 5769623"/>
              <a:gd name="connsiteY10" fmla="*/ 116320 h 3885553"/>
              <a:gd name="connsiteX11" fmla="*/ 116321 w 5769623"/>
              <a:gd name="connsiteY11" fmla="*/ 0 h 3885553"/>
              <a:gd name="connsiteX0" fmla="*/ 116321 w 5769623"/>
              <a:gd name="connsiteY0" fmla="*/ 0 h 3845835"/>
              <a:gd name="connsiteX1" fmla="*/ 5653303 w 5769623"/>
              <a:gd name="connsiteY1" fmla="*/ 0 h 3845835"/>
              <a:gd name="connsiteX2" fmla="*/ 5769623 w 5769623"/>
              <a:gd name="connsiteY2" fmla="*/ 116320 h 3845835"/>
              <a:gd name="connsiteX3" fmla="*/ 5769623 w 5769623"/>
              <a:gd name="connsiteY3" fmla="*/ 3217598 h 3845835"/>
              <a:gd name="connsiteX4" fmla="*/ 5653303 w 5769623"/>
              <a:gd name="connsiteY4" fmla="*/ 3333918 h 3845835"/>
              <a:gd name="connsiteX5" fmla="*/ 749877 w 5769623"/>
              <a:gd name="connsiteY5" fmla="*/ 3333918 h 3845835"/>
              <a:gd name="connsiteX6" fmla="*/ 155105 w 5769623"/>
              <a:gd name="connsiteY6" fmla="*/ 3845835 h 3845835"/>
              <a:gd name="connsiteX7" fmla="*/ 2465 w 5769623"/>
              <a:gd name="connsiteY7" fmla="*/ 3828865 h 3845835"/>
              <a:gd name="connsiteX8" fmla="*/ 0 w 5769623"/>
              <a:gd name="connsiteY8" fmla="*/ 2876492 h 3845835"/>
              <a:gd name="connsiteX9" fmla="*/ 1 w 5769623"/>
              <a:gd name="connsiteY9" fmla="*/ 2876492 h 3845835"/>
              <a:gd name="connsiteX10" fmla="*/ 1 w 5769623"/>
              <a:gd name="connsiteY10" fmla="*/ 116320 h 3845835"/>
              <a:gd name="connsiteX11" fmla="*/ 116321 w 5769623"/>
              <a:gd name="connsiteY11" fmla="*/ 0 h 3845835"/>
              <a:gd name="connsiteX0" fmla="*/ 116321 w 5769623"/>
              <a:gd name="connsiteY0" fmla="*/ 0 h 3849595"/>
              <a:gd name="connsiteX1" fmla="*/ 5653303 w 5769623"/>
              <a:gd name="connsiteY1" fmla="*/ 0 h 3849595"/>
              <a:gd name="connsiteX2" fmla="*/ 5769623 w 5769623"/>
              <a:gd name="connsiteY2" fmla="*/ 116320 h 3849595"/>
              <a:gd name="connsiteX3" fmla="*/ 5769623 w 5769623"/>
              <a:gd name="connsiteY3" fmla="*/ 3217598 h 3849595"/>
              <a:gd name="connsiteX4" fmla="*/ 5653303 w 5769623"/>
              <a:gd name="connsiteY4" fmla="*/ 3333918 h 3849595"/>
              <a:gd name="connsiteX5" fmla="*/ 749877 w 5769623"/>
              <a:gd name="connsiteY5" fmla="*/ 3333918 h 3849595"/>
              <a:gd name="connsiteX6" fmla="*/ 155105 w 5769623"/>
              <a:gd name="connsiteY6" fmla="*/ 3845835 h 3849595"/>
              <a:gd name="connsiteX7" fmla="*/ 2465 w 5769623"/>
              <a:gd name="connsiteY7" fmla="*/ 3828865 h 3849595"/>
              <a:gd name="connsiteX8" fmla="*/ 0 w 5769623"/>
              <a:gd name="connsiteY8" fmla="*/ 2876492 h 3849595"/>
              <a:gd name="connsiteX9" fmla="*/ 1 w 5769623"/>
              <a:gd name="connsiteY9" fmla="*/ 2876492 h 3849595"/>
              <a:gd name="connsiteX10" fmla="*/ 1 w 5769623"/>
              <a:gd name="connsiteY10" fmla="*/ 116320 h 3849595"/>
              <a:gd name="connsiteX11" fmla="*/ 116321 w 5769623"/>
              <a:gd name="connsiteY11" fmla="*/ 0 h 3849595"/>
              <a:gd name="connsiteX0" fmla="*/ 116321 w 5769623"/>
              <a:gd name="connsiteY0" fmla="*/ 0 h 3877164"/>
              <a:gd name="connsiteX1" fmla="*/ 5653303 w 5769623"/>
              <a:gd name="connsiteY1" fmla="*/ 0 h 3877164"/>
              <a:gd name="connsiteX2" fmla="*/ 5769623 w 5769623"/>
              <a:gd name="connsiteY2" fmla="*/ 116320 h 3877164"/>
              <a:gd name="connsiteX3" fmla="*/ 5769623 w 5769623"/>
              <a:gd name="connsiteY3" fmla="*/ 3217598 h 3877164"/>
              <a:gd name="connsiteX4" fmla="*/ 5653303 w 5769623"/>
              <a:gd name="connsiteY4" fmla="*/ 3333918 h 3877164"/>
              <a:gd name="connsiteX5" fmla="*/ 749877 w 5769623"/>
              <a:gd name="connsiteY5" fmla="*/ 3333918 h 3877164"/>
              <a:gd name="connsiteX6" fmla="*/ 155105 w 5769623"/>
              <a:gd name="connsiteY6" fmla="*/ 3845835 h 3877164"/>
              <a:gd name="connsiteX7" fmla="*/ 2465 w 5769623"/>
              <a:gd name="connsiteY7" fmla="*/ 3828865 h 3877164"/>
              <a:gd name="connsiteX8" fmla="*/ 0 w 5769623"/>
              <a:gd name="connsiteY8" fmla="*/ 2876492 h 3877164"/>
              <a:gd name="connsiteX9" fmla="*/ 1 w 5769623"/>
              <a:gd name="connsiteY9" fmla="*/ 2876492 h 3877164"/>
              <a:gd name="connsiteX10" fmla="*/ 1 w 5769623"/>
              <a:gd name="connsiteY10" fmla="*/ 116320 h 3877164"/>
              <a:gd name="connsiteX11" fmla="*/ 116321 w 5769623"/>
              <a:gd name="connsiteY11" fmla="*/ 0 h 3877164"/>
              <a:gd name="connsiteX0" fmla="*/ 116321 w 5769623"/>
              <a:gd name="connsiteY0" fmla="*/ 0 h 3881303"/>
              <a:gd name="connsiteX1" fmla="*/ 5653303 w 5769623"/>
              <a:gd name="connsiteY1" fmla="*/ 0 h 3881303"/>
              <a:gd name="connsiteX2" fmla="*/ 5769623 w 5769623"/>
              <a:gd name="connsiteY2" fmla="*/ 116320 h 3881303"/>
              <a:gd name="connsiteX3" fmla="*/ 5769623 w 5769623"/>
              <a:gd name="connsiteY3" fmla="*/ 3217598 h 3881303"/>
              <a:gd name="connsiteX4" fmla="*/ 5653303 w 5769623"/>
              <a:gd name="connsiteY4" fmla="*/ 3333918 h 3881303"/>
              <a:gd name="connsiteX5" fmla="*/ 749877 w 5769623"/>
              <a:gd name="connsiteY5" fmla="*/ 3333918 h 3881303"/>
              <a:gd name="connsiteX6" fmla="*/ 155105 w 5769623"/>
              <a:gd name="connsiteY6" fmla="*/ 3845835 h 3881303"/>
              <a:gd name="connsiteX7" fmla="*/ 2465 w 5769623"/>
              <a:gd name="connsiteY7" fmla="*/ 3828865 h 3881303"/>
              <a:gd name="connsiteX8" fmla="*/ 0 w 5769623"/>
              <a:gd name="connsiteY8" fmla="*/ 2876492 h 3881303"/>
              <a:gd name="connsiteX9" fmla="*/ 1 w 5769623"/>
              <a:gd name="connsiteY9" fmla="*/ 2876492 h 3881303"/>
              <a:gd name="connsiteX10" fmla="*/ 1 w 5769623"/>
              <a:gd name="connsiteY10" fmla="*/ 116320 h 3881303"/>
              <a:gd name="connsiteX11" fmla="*/ 116321 w 5769623"/>
              <a:gd name="connsiteY11" fmla="*/ 0 h 388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69623" h="3881303">
                <a:moveTo>
                  <a:pt x="116321" y="0"/>
                </a:moveTo>
                <a:lnTo>
                  <a:pt x="5653303" y="0"/>
                </a:lnTo>
                <a:cubicBezTo>
                  <a:pt x="5717545" y="0"/>
                  <a:pt x="5769623" y="52078"/>
                  <a:pt x="5769623" y="116320"/>
                </a:cubicBezTo>
                <a:lnTo>
                  <a:pt x="5769623" y="3217598"/>
                </a:lnTo>
                <a:cubicBezTo>
                  <a:pt x="5769623" y="3281840"/>
                  <a:pt x="5717545" y="3333918"/>
                  <a:pt x="5653303" y="3333918"/>
                </a:cubicBezTo>
                <a:lnTo>
                  <a:pt x="749877" y="3333918"/>
                </a:lnTo>
                <a:lnTo>
                  <a:pt x="155105" y="3845835"/>
                </a:lnTo>
                <a:cubicBezTo>
                  <a:pt x="94367" y="3906724"/>
                  <a:pt x="4051" y="3881352"/>
                  <a:pt x="2465" y="3828865"/>
                </a:cubicBezTo>
                <a:cubicBezTo>
                  <a:pt x="1643" y="3511407"/>
                  <a:pt x="822" y="3193950"/>
                  <a:pt x="0" y="2876492"/>
                </a:cubicBezTo>
                <a:lnTo>
                  <a:pt x="1" y="2876492"/>
                </a:lnTo>
                <a:lnTo>
                  <a:pt x="1" y="116320"/>
                </a:lnTo>
                <a:cubicBezTo>
                  <a:pt x="1" y="52078"/>
                  <a:pt x="52079" y="0"/>
                  <a:pt x="116321" y="0"/>
                </a:cubicBezTo>
                <a:close/>
              </a:path>
            </a:pathLst>
          </a:custGeom>
          <a:gradFill>
            <a:gsLst>
              <a:gs pos="4000">
                <a:srgbClr val="205092"/>
              </a:gs>
              <a:gs pos="100000">
                <a:srgbClr val="9DC775"/>
              </a:gs>
            </a:gsLst>
            <a:lin ang="0" scaled="0"/>
          </a:gra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  <a:spcAft>
                <a:spcPts val="1067"/>
              </a:spcAft>
            </a:pPr>
            <a:endParaRPr lang="pl-PL" sz="2400" dirty="0"/>
          </a:p>
        </p:txBody>
      </p:sp>
      <p:sp>
        <p:nvSpPr>
          <p:cNvPr id="13" name="Symbol zastępczy tekstu 2">
            <a:extLst>
              <a:ext uri="{FF2B5EF4-FFF2-40B4-BE49-F238E27FC236}">
                <a16:creationId xmlns:a16="http://schemas.microsoft.com/office/drawing/2014/main" id="{5173D845-2B08-4969-AD98-268BA47B6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81272" y="1697067"/>
            <a:ext cx="5648865" cy="3331032"/>
          </a:xfrm>
        </p:spPr>
        <p:txBody>
          <a:bodyPr anchor="ctr">
            <a:noAutofit/>
          </a:bodyPr>
          <a:lstStyle>
            <a:lvl1pPr marL="0" indent="0" algn="l">
              <a:buNone/>
              <a:defRPr sz="5867" b="1">
                <a:solidFill>
                  <a:schemeClr val="bg1"/>
                </a:solidFill>
              </a:defRPr>
            </a:lvl1pPr>
            <a:lvl2pPr marL="383990" indent="-383990"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2pPr>
            <a:lvl3pPr marL="960943" indent="-486821">
              <a:buClr>
                <a:schemeClr val="bg1"/>
              </a:buClr>
              <a:buFont typeface="Calibri" panose="020F0502020204030204" pitchFamily="34" charset="0"/>
              <a:buChar char="→"/>
              <a:tabLst/>
              <a:defRPr sz="2667">
                <a:solidFill>
                  <a:schemeClr val="bg1"/>
                </a:solidFill>
              </a:defRPr>
            </a:lvl3pPr>
            <a:lvl4pPr marL="1316534" indent="-355591"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4915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Przekład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983" b="180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Prostokąt 19"/>
          <p:cNvSpPr/>
          <p:nvPr userDrawn="1"/>
        </p:nvSpPr>
        <p:spPr bwMode="auto">
          <a:xfrm>
            <a:off x="1" y="1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rgbClr val="FFFFFF">
                  <a:alpha val="89000"/>
                </a:srgbClr>
              </a:gs>
              <a:gs pos="34000">
                <a:srgbClr val="FFFFFF">
                  <a:alpha val="44000"/>
                </a:srgbClr>
              </a:gs>
              <a:gs pos="50000">
                <a:schemeClr val="bg1">
                  <a:shade val="100000"/>
                  <a:satMod val="115000"/>
                  <a:alpha val="0"/>
                </a:schemeClr>
              </a:gs>
            </a:gsLst>
            <a:lin ang="7800000" scaled="0"/>
            <a:tileRect/>
          </a:gra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2400" dirty="0"/>
          </a:p>
        </p:txBody>
      </p:sp>
      <p:sp>
        <p:nvSpPr>
          <p:cNvPr id="14" name="Prostokąt zaokrąglony 1">
            <a:extLst>
              <a:ext uri="{FF2B5EF4-FFF2-40B4-BE49-F238E27FC236}">
                <a16:creationId xmlns:a16="http://schemas.microsoft.com/office/drawing/2014/main" id="{51C73578-C5CB-4934-B9A7-B4F534B218FF}"/>
              </a:ext>
            </a:extLst>
          </p:cNvPr>
          <p:cNvSpPr/>
          <p:nvPr userDrawn="1"/>
        </p:nvSpPr>
        <p:spPr bwMode="auto">
          <a:xfrm>
            <a:off x="5000263" y="1414045"/>
            <a:ext cx="6781741" cy="4562168"/>
          </a:xfrm>
          <a:custGeom>
            <a:avLst/>
            <a:gdLst>
              <a:gd name="connsiteX0" fmla="*/ 116321 w 5769623"/>
              <a:gd name="connsiteY0" fmla="*/ 0 h 3885553"/>
              <a:gd name="connsiteX1" fmla="*/ 5653303 w 5769623"/>
              <a:gd name="connsiteY1" fmla="*/ 0 h 3885553"/>
              <a:gd name="connsiteX2" fmla="*/ 5769623 w 5769623"/>
              <a:gd name="connsiteY2" fmla="*/ 116320 h 3885553"/>
              <a:gd name="connsiteX3" fmla="*/ 5769623 w 5769623"/>
              <a:gd name="connsiteY3" fmla="*/ 3217598 h 3885553"/>
              <a:gd name="connsiteX4" fmla="*/ 5653303 w 5769623"/>
              <a:gd name="connsiteY4" fmla="*/ 3333918 h 3885553"/>
              <a:gd name="connsiteX5" fmla="*/ 749877 w 5769623"/>
              <a:gd name="connsiteY5" fmla="*/ 3333918 h 3885553"/>
              <a:gd name="connsiteX6" fmla="*/ 96238 w 5769623"/>
              <a:gd name="connsiteY6" fmla="*/ 3814439 h 3885553"/>
              <a:gd name="connsiteX7" fmla="*/ 0 w 5769623"/>
              <a:gd name="connsiteY7" fmla="*/ 3885553 h 3885553"/>
              <a:gd name="connsiteX8" fmla="*/ 0 w 5769623"/>
              <a:gd name="connsiteY8" fmla="*/ 2876492 h 3885553"/>
              <a:gd name="connsiteX9" fmla="*/ 1 w 5769623"/>
              <a:gd name="connsiteY9" fmla="*/ 2876492 h 3885553"/>
              <a:gd name="connsiteX10" fmla="*/ 1 w 5769623"/>
              <a:gd name="connsiteY10" fmla="*/ 116320 h 3885553"/>
              <a:gd name="connsiteX11" fmla="*/ 116321 w 5769623"/>
              <a:gd name="connsiteY11" fmla="*/ 0 h 3885553"/>
              <a:gd name="connsiteX0" fmla="*/ 116321 w 5769623"/>
              <a:gd name="connsiteY0" fmla="*/ 0 h 3885553"/>
              <a:gd name="connsiteX1" fmla="*/ 5653303 w 5769623"/>
              <a:gd name="connsiteY1" fmla="*/ 0 h 3885553"/>
              <a:gd name="connsiteX2" fmla="*/ 5769623 w 5769623"/>
              <a:gd name="connsiteY2" fmla="*/ 116320 h 3885553"/>
              <a:gd name="connsiteX3" fmla="*/ 5769623 w 5769623"/>
              <a:gd name="connsiteY3" fmla="*/ 3217598 h 3885553"/>
              <a:gd name="connsiteX4" fmla="*/ 5653303 w 5769623"/>
              <a:gd name="connsiteY4" fmla="*/ 3333918 h 3885553"/>
              <a:gd name="connsiteX5" fmla="*/ 749877 w 5769623"/>
              <a:gd name="connsiteY5" fmla="*/ 3333918 h 3885553"/>
              <a:gd name="connsiteX6" fmla="*/ 155105 w 5769623"/>
              <a:gd name="connsiteY6" fmla="*/ 3845835 h 3885553"/>
              <a:gd name="connsiteX7" fmla="*/ 0 w 5769623"/>
              <a:gd name="connsiteY7" fmla="*/ 3885553 h 3885553"/>
              <a:gd name="connsiteX8" fmla="*/ 0 w 5769623"/>
              <a:gd name="connsiteY8" fmla="*/ 2876492 h 3885553"/>
              <a:gd name="connsiteX9" fmla="*/ 1 w 5769623"/>
              <a:gd name="connsiteY9" fmla="*/ 2876492 h 3885553"/>
              <a:gd name="connsiteX10" fmla="*/ 1 w 5769623"/>
              <a:gd name="connsiteY10" fmla="*/ 116320 h 3885553"/>
              <a:gd name="connsiteX11" fmla="*/ 116321 w 5769623"/>
              <a:gd name="connsiteY11" fmla="*/ 0 h 3885553"/>
              <a:gd name="connsiteX0" fmla="*/ 116321 w 5769623"/>
              <a:gd name="connsiteY0" fmla="*/ 0 h 3845835"/>
              <a:gd name="connsiteX1" fmla="*/ 5653303 w 5769623"/>
              <a:gd name="connsiteY1" fmla="*/ 0 h 3845835"/>
              <a:gd name="connsiteX2" fmla="*/ 5769623 w 5769623"/>
              <a:gd name="connsiteY2" fmla="*/ 116320 h 3845835"/>
              <a:gd name="connsiteX3" fmla="*/ 5769623 w 5769623"/>
              <a:gd name="connsiteY3" fmla="*/ 3217598 h 3845835"/>
              <a:gd name="connsiteX4" fmla="*/ 5653303 w 5769623"/>
              <a:gd name="connsiteY4" fmla="*/ 3333918 h 3845835"/>
              <a:gd name="connsiteX5" fmla="*/ 749877 w 5769623"/>
              <a:gd name="connsiteY5" fmla="*/ 3333918 h 3845835"/>
              <a:gd name="connsiteX6" fmla="*/ 155105 w 5769623"/>
              <a:gd name="connsiteY6" fmla="*/ 3845835 h 3845835"/>
              <a:gd name="connsiteX7" fmla="*/ 2465 w 5769623"/>
              <a:gd name="connsiteY7" fmla="*/ 3828865 h 3845835"/>
              <a:gd name="connsiteX8" fmla="*/ 0 w 5769623"/>
              <a:gd name="connsiteY8" fmla="*/ 2876492 h 3845835"/>
              <a:gd name="connsiteX9" fmla="*/ 1 w 5769623"/>
              <a:gd name="connsiteY9" fmla="*/ 2876492 h 3845835"/>
              <a:gd name="connsiteX10" fmla="*/ 1 w 5769623"/>
              <a:gd name="connsiteY10" fmla="*/ 116320 h 3845835"/>
              <a:gd name="connsiteX11" fmla="*/ 116321 w 5769623"/>
              <a:gd name="connsiteY11" fmla="*/ 0 h 3845835"/>
              <a:gd name="connsiteX0" fmla="*/ 116321 w 5769623"/>
              <a:gd name="connsiteY0" fmla="*/ 0 h 3849595"/>
              <a:gd name="connsiteX1" fmla="*/ 5653303 w 5769623"/>
              <a:gd name="connsiteY1" fmla="*/ 0 h 3849595"/>
              <a:gd name="connsiteX2" fmla="*/ 5769623 w 5769623"/>
              <a:gd name="connsiteY2" fmla="*/ 116320 h 3849595"/>
              <a:gd name="connsiteX3" fmla="*/ 5769623 w 5769623"/>
              <a:gd name="connsiteY3" fmla="*/ 3217598 h 3849595"/>
              <a:gd name="connsiteX4" fmla="*/ 5653303 w 5769623"/>
              <a:gd name="connsiteY4" fmla="*/ 3333918 h 3849595"/>
              <a:gd name="connsiteX5" fmla="*/ 749877 w 5769623"/>
              <a:gd name="connsiteY5" fmla="*/ 3333918 h 3849595"/>
              <a:gd name="connsiteX6" fmla="*/ 155105 w 5769623"/>
              <a:gd name="connsiteY6" fmla="*/ 3845835 h 3849595"/>
              <a:gd name="connsiteX7" fmla="*/ 2465 w 5769623"/>
              <a:gd name="connsiteY7" fmla="*/ 3828865 h 3849595"/>
              <a:gd name="connsiteX8" fmla="*/ 0 w 5769623"/>
              <a:gd name="connsiteY8" fmla="*/ 2876492 h 3849595"/>
              <a:gd name="connsiteX9" fmla="*/ 1 w 5769623"/>
              <a:gd name="connsiteY9" fmla="*/ 2876492 h 3849595"/>
              <a:gd name="connsiteX10" fmla="*/ 1 w 5769623"/>
              <a:gd name="connsiteY10" fmla="*/ 116320 h 3849595"/>
              <a:gd name="connsiteX11" fmla="*/ 116321 w 5769623"/>
              <a:gd name="connsiteY11" fmla="*/ 0 h 3849595"/>
              <a:gd name="connsiteX0" fmla="*/ 116321 w 5769623"/>
              <a:gd name="connsiteY0" fmla="*/ 0 h 3877164"/>
              <a:gd name="connsiteX1" fmla="*/ 5653303 w 5769623"/>
              <a:gd name="connsiteY1" fmla="*/ 0 h 3877164"/>
              <a:gd name="connsiteX2" fmla="*/ 5769623 w 5769623"/>
              <a:gd name="connsiteY2" fmla="*/ 116320 h 3877164"/>
              <a:gd name="connsiteX3" fmla="*/ 5769623 w 5769623"/>
              <a:gd name="connsiteY3" fmla="*/ 3217598 h 3877164"/>
              <a:gd name="connsiteX4" fmla="*/ 5653303 w 5769623"/>
              <a:gd name="connsiteY4" fmla="*/ 3333918 h 3877164"/>
              <a:gd name="connsiteX5" fmla="*/ 749877 w 5769623"/>
              <a:gd name="connsiteY5" fmla="*/ 3333918 h 3877164"/>
              <a:gd name="connsiteX6" fmla="*/ 155105 w 5769623"/>
              <a:gd name="connsiteY6" fmla="*/ 3845835 h 3877164"/>
              <a:gd name="connsiteX7" fmla="*/ 2465 w 5769623"/>
              <a:gd name="connsiteY7" fmla="*/ 3828865 h 3877164"/>
              <a:gd name="connsiteX8" fmla="*/ 0 w 5769623"/>
              <a:gd name="connsiteY8" fmla="*/ 2876492 h 3877164"/>
              <a:gd name="connsiteX9" fmla="*/ 1 w 5769623"/>
              <a:gd name="connsiteY9" fmla="*/ 2876492 h 3877164"/>
              <a:gd name="connsiteX10" fmla="*/ 1 w 5769623"/>
              <a:gd name="connsiteY10" fmla="*/ 116320 h 3877164"/>
              <a:gd name="connsiteX11" fmla="*/ 116321 w 5769623"/>
              <a:gd name="connsiteY11" fmla="*/ 0 h 3877164"/>
              <a:gd name="connsiteX0" fmla="*/ 116321 w 5769623"/>
              <a:gd name="connsiteY0" fmla="*/ 0 h 3881303"/>
              <a:gd name="connsiteX1" fmla="*/ 5653303 w 5769623"/>
              <a:gd name="connsiteY1" fmla="*/ 0 h 3881303"/>
              <a:gd name="connsiteX2" fmla="*/ 5769623 w 5769623"/>
              <a:gd name="connsiteY2" fmla="*/ 116320 h 3881303"/>
              <a:gd name="connsiteX3" fmla="*/ 5769623 w 5769623"/>
              <a:gd name="connsiteY3" fmla="*/ 3217598 h 3881303"/>
              <a:gd name="connsiteX4" fmla="*/ 5653303 w 5769623"/>
              <a:gd name="connsiteY4" fmla="*/ 3333918 h 3881303"/>
              <a:gd name="connsiteX5" fmla="*/ 749877 w 5769623"/>
              <a:gd name="connsiteY5" fmla="*/ 3333918 h 3881303"/>
              <a:gd name="connsiteX6" fmla="*/ 155105 w 5769623"/>
              <a:gd name="connsiteY6" fmla="*/ 3845835 h 3881303"/>
              <a:gd name="connsiteX7" fmla="*/ 2465 w 5769623"/>
              <a:gd name="connsiteY7" fmla="*/ 3828865 h 3881303"/>
              <a:gd name="connsiteX8" fmla="*/ 0 w 5769623"/>
              <a:gd name="connsiteY8" fmla="*/ 2876492 h 3881303"/>
              <a:gd name="connsiteX9" fmla="*/ 1 w 5769623"/>
              <a:gd name="connsiteY9" fmla="*/ 2876492 h 3881303"/>
              <a:gd name="connsiteX10" fmla="*/ 1 w 5769623"/>
              <a:gd name="connsiteY10" fmla="*/ 116320 h 3881303"/>
              <a:gd name="connsiteX11" fmla="*/ 116321 w 5769623"/>
              <a:gd name="connsiteY11" fmla="*/ 0 h 388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69623" h="3881303">
                <a:moveTo>
                  <a:pt x="116321" y="0"/>
                </a:moveTo>
                <a:lnTo>
                  <a:pt x="5653303" y="0"/>
                </a:lnTo>
                <a:cubicBezTo>
                  <a:pt x="5717545" y="0"/>
                  <a:pt x="5769623" y="52078"/>
                  <a:pt x="5769623" y="116320"/>
                </a:cubicBezTo>
                <a:lnTo>
                  <a:pt x="5769623" y="3217598"/>
                </a:lnTo>
                <a:cubicBezTo>
                  <a:pt x="5769623" y="3281840"/>
                  <a:pt x="5717545" y="3333918"/>
                  <a:pt x="5653303" y="3333918"/>
                </a:cubicBezTo>
                <a:lnTo>
                  <a:pt x="749877" y="3333918"/>
                </a:lnTo>
                <a:lnTo>
                  <a:pt x="155105" y="3845835"/>
                </a:lnTo>
                <a:cubicBezTo>
                  <a:pt x="94367" y="3906724"/>
                  <a:pt x="4051" y="3881352"/>
                  <a:pt x="2465" y="3828865"/>
                </a:cubicBezTo>
                <a:cubicBezTo>
                  <a:pt x="1643" y="3511407"/>
                  <a:pt x="822" y="3193950"/>
                  <a:pt x="0" y="2876492"/>
                </a:cubicBezTo>
                <a:lnTo>
                  <a:pt x="1" y="2876492"/>
                </a:lnTo>
                <a:lnTo>
                  <a:pt x="1" y="116320"/>
                </a:lnTo>
                <a:cubicBezTo>
                  <a:pt x="1" y="52078"/>
                  <a:pt x="52079" y="0"/>
                  <a:pt x="116321" y="0"/>
                </a:cubicBezTo>
                <a:close/>
              </a:path>
            </a:pathLst>
          </a:custGeom>
          <a:gradFill>
            <a:gsLst>
              <a:gs pos="4000">
                <a:srgbClr val="205092"/>
              </a:gs>
              <a:gs pos="100000">
                <a:srgbClr val="9DC775"/>
              </a:gs>
            </a:gsLst>
            <a:lin ang="0" scaled="0"/>
          </a:gra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  <a:spcAft>
                <a:spcPts val="1067"/>
              </a:spcAft>
            </a:pPr>
            <a:endParaRPr lang="pl-PL" sz="2400" dirty="0"/>
          </a:p>
        </p:txBody>
      </p:sp>
      <p:sp>
        <p:nvSpPr>
          <p:cNvPr id="15" name="Symbol zastępczy tekstu 2">
            <a:extLst>
              <a:ext uri="{FF2B5EF4-FFF2-40B4-BE49-F238E27FC236}">
                <a16:creationId xmlns:a16="http://schemas.microsoft.com/office/drawing/2014/main" id="{9381CF30-5896-410F-8035-83F5F694F5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81272" y="1697067"/>
            <a:ext cx="5648865" cy="3331032"/>
          </a:xfrm>
        </p:spPr>
        <p:txBody>
          <a:bodyPr anchor="ctr">
            <a:noAutofit/>
          </a:bodyPr>
          <a:lstStyle>
            <a:lvl1pPr marL="0" indent="0" algn="l">
              <a:buNone/>
              <a:defRPr sz="5867" b="1">
                <a:solidFill>
                  <a:schemeClr val="bg1"/>
                </a:solidFill>
              </a:defRPr>
            </a:lvl1pPr>
            <a:lvl2pPr marL="383990" indent="-383990"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2pPr>
            <a:lvl3pPr marL="960943" indent="-486821">
              <a:buClr>
                <a:schemeClr val="bg1"/>
              </a:buClr>
              <a:buFont typeface="Calibri" panose="020F0502020204030204" pitchFamily="34" charset="0"/>
              <a:buChar char="→"/>
              <a:tabLst/>
              <a:defRPr sz="2667">
                <a:solidFill>
                  <a:schemeClr val="bg1"/>
                </a:solidFill>
              </a:defRPr>
            </a:lvl3pPr>
            <a:lvl4pPr marL="1316534" indent="-355591"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4543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Log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4">
            <a:extLst>
              <a:ext uri="{FF2B5EF4-FFF2-40B4-BE49-F238E27FC236}">
                <a16:creationId xmlns:a16="http://schemas.microsoft.com/office/drawing/2014/main" id="{915D836C-9949-4B4D-8463-D1F41F6CC770}"/>
              </a:ext>
            </a:extLst>
          </p:cNvPr>
          <p:cNvSpPr txBox="1">
            <a:spLocks/>
          </p:cNvSpPr>
          <p:nvPr userDrawn="1"/>
        </p:nvSpPr>
        <p:spPr>
          <a:xfrm>
            <a:off x="732190" y="5074248"/>
            <a:ext cx="10727612" cy="746243"/>
          </a:xfrm>
          <a:prstGeom prst="rect">
            <a:avLst/>
          </a:prstGeom>
        </p:spPr>
        <p:txBody>
          <a:bodyPr>
            <a:noAutofit/>
          </a:bodyPr>
          <a:lstStyle>
            <a:lvl1pPr marL="288000" indent="-288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288000" algn="l" defTabSz="808038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725" indent="-184150"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76213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None/>
            </a:pPr>
            <a:endParaRPr lang="fr-FR" sz="5400" dirty="0">
              <a:solidFill>
                <a:srgbClr val="00B0F0"/>
              </a:solidFill>
            </a:endParaRPr>
          </a:p>
        </p:txBody>
      </p:sp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45616AB4-B3D1-4234-917E-F39BABBF55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93385" y="1285159"/>
            <a:ext cx="4805221" cy="325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558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lajd tytułowy_wąsk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ostokąt 5"/>
          <p:cNvSpPr>
            <a:spLocks/>
          </p:cNvSpPr>
          <p:nvPr userDrawn="1"/>
        </p:nvSpPr>
        <p:spPr bwMode="auto">
          <a:xfrm>
            <a:off x="-508" y="-6523"/>
            <a:ext cx="12193016" cy="2310552"/>
          </a:xfrm>
          <a:custGeom>
            <a:avLst/>
            <a:gdLst>
              <a:gd name="connsiteX0" fmla="*/ 10161 w 9144001"/>
              <a:gd name="connsiteY0" fmla="*/ 2032000 h 5151119"/>
              <a:gd name="connsiteX1" fmla="*/ 9144001 w 9144001"/>
              <a:gd name="connsiteY1" fmla="*/ 0 h 5151119"/>
              <a:gd name="connsiteX2" fmla="*/ 9144001 w 9144001"/>
              <a:gd name="connsiteY2" fmla="*/ 4438650 h 5151119"/>
              <a:gd name="connsiteX3" fmla="*/ 842004 w 9144001"/>
              <a:gd name="connsiteY3" fmla="*/ 4438650 h 5151119"/>
              <a:gd name="connsiteX4" fmla="*/ 82391 w 9144001"/>
              <a:gd name="connsiteY4" fmla="*/ 5136609 h 5151119"/>
              <a:gd name="connsiteX5" fmla="*/ 0 w 9144001"/>
              <a:gd name="connsiteY5" fmla="*/ 5147413 h 5151119"/>
              <a:gd name="connsiteX6" fmla="*/ 0 w 9144001"/>
              <a:gd name="connsiteY6" fmla="*/ 4429852 h 5151119"/>
              <a:gd name="connsiteX7" fmla="*/ 1 w 9144001"/>
              <a:gd name="connsiteY7" fmla="*/ 4429852 h 5151119"/>
              <a:gd name="connsiteX8" fmla="*/ 10161 w 9144001"/>
              <a:gd name="connsiteY8" fmla="*/ 2032000 h 5151119"/>
              <a:gd name="connsiteX0" fmla="*/ 91441 w 9144001"/>
              <a:gd name="connsiteY0" fmla="*/ 3264747 h 5151119"/>
              <a:gd name="connsiteX1" fmla="*/ 9144001 w 9144001"/>
              <a:gd name="connsiteY1" fmla="*/ 0 h 5151119"/>
              <a:gd name="connsiteX2" fmla="*/ 9144001 w 9144001"/>
              <a:gd name="connsiteY2" fmla="*/ 4438650 h 5151119"/>
              <a:gd name="connsiteX3" fmla="*/ 842004 w 9144001"/>
              <a:gd name="connsiteY3" fmla="*/ 4438650 h 5151119"/>
              <a:gd name="connsiteX4" fmla="*/ 82391 w 9144001"/>
              <a:gd name="connsiteY4" fmla="*/ 5136609 h 5151119"/>
              <a:gd name="connsiteX5" fmla="*/ 0 w 9144001"/>
              <a:gd name="connsiteY5" fmla="*/ 5147413 h 5151119"/>
              <a:gd name="connsiteX6" fmla="*/ 0 w 9144001"/>
              <a:gd name="connsiteY6" fmla="*/ 4429852 h 5151119"/>
              <a:gd name="connsiteX7" fmla="*/ 1 w 9144001"/>
              <a:gd name="connsiteY7" fmla="*/ 4429852 h 5151119"/>
              <a:gd name="connsiteX8" fmla="*/ 91441 w 9144001"/>
              <a:gd name="connsiteY8" fmla="*/ 3264747 h 5151119"/>
              <a:gd name="connsiteX0" fmla="*/ 1906 w 9144001"/>
              <a:gd name="connsiteY0" fmla="*/ 2845647 h 5151119"/>
              <a:gd name="connsiteX1" fmla="*/ 9144001 w 9144001"/>
              <a:gd name="connsiteY1" fmla="*/ 0 h 5151119"/>
              <a:gd name="connsiteX2" fmla="*/ 9144001 w 9144001"/>
              <a:gd name="connsiteY2" fmla="*/ 4438650 h 5151119"/>
              <a:gd name="connsiteX3" fmla="*/ 842004 w 9144001"/>
              <a:gd name="connsiteY3" fmla="*/ 4438650 h 5151119"/>
              <a:gd name="connsiteX4" fmla="*/ 82391 w 9144001"/>
              <a:gd name="connsiteY4" fmla="*/ 5136609 h 5151119"/>
              <a:gd name="connsiteX5" fmla="*/ 0 w 9144001"/>
              <a:gd name="connsiteY5" fmla="*/ 5147413 h 5151119"/>
              <a:gd name="connsiteX6" fmla="*/ 0 w 9144001"/>
              <a:gd name="connsiteY6" fmla="*/ 4429852 h 5151119"/>
              <a:gd name="connsiteX7" fmla="*/ 1 w 9144001"/>
              <a:gd name="connsiteY7" fmla="*/ 4429852 h 5151119"/>
              <a:gd name="connsiteX8" fmla="*/ 1906 w 9144001"/>
              <a:gd name="connsiteY8" fmla="*/ 2845647 h 5151119"/>
              <a:gd name="connsiteX0" fmla="*/ 1906 w 9144001"/>
              <a:gd name="connsiteY0" fmla="*/ 0 h 2305472"/>
              <a:gd name="connsiteX1" fmla="*/ 8877301 w 9144001"/>
              <a:gd name="connsiteY1" fmla="*/ 669713 h 2305472"/>
              <a:gd name="connsiteX2" fmla="*/ 9144001 w 9144001"/>
              <a:gd name="connsiteY2" fmla="*/ 1593003 h 2305472"/>
              <a:gd name="connsiteX3" fmla="*/ 842004 w 9144001"/>
              <a:gd name="connsiteY3" fmla="*/ 1593003 h 2305472"/>
              <a:gd name="connsiteX4" fmla="*/ 82391 w 9144001"/>
              <a:gd name="connsiteY4" fmla="*/ 2290962 h 2305472"/>
              <a:gd name="connsiteX5" fmla="*/ 0 w 9144001"/>
              <a:gd name="connsiteY5" fmla="*/ 2301766 h 2305472"/>
              <a:gd name="connsiteX6" fmla="*/ 0 w 9144001"/>
              <a:gd name="connsiteY6" fmla="*/ 1584205 h 2305472"/>
              <a:gd name="connsiteX7" fmla="*/ 1 w 9144001"/>
              <a:gd name="connsiteY7" fmla="*/ 1584205 h 2305472"/>
              <a:gd name="connsiteX8" fmla="*/ 1906 w 9144001"/>
              <a:gd name="connsiteY8" fmla="*/ 0 h 2305472"/>
              <a:gd name="connsiteX0" fmla="*/ 1906 w 9144001"/>
              <a:gd name="connsiteY0" fmla="*/ 21167 h 2326639"/>
              <a:gd name="connsiteX1" fmla="*/ 9136381 w 9144001"/>
              <a:gd name="connsiteY1" fmla="*/ 0 h 2326639"/>
              <a:gd name="connsiteX2" fmla="*/ 9144001 w 9144001"/>
              <a:gd name="connsiteY2" fmla="*/ 1614170 h 2326639"/>
              <a:gd name="connsiteX3" fmla="*/ 842004 w 9144001"/>
              <a:gd name="connsiteY3" fmla="*/ 1614170 h 2326639"/>
              <a:gd name="connsiteX4" fmla="*/ 82391 w 9144001"/>
              <a:gd name="connsiteY4" fmla="*/ 2312129 h 2326639"/>
              <a:gd name="connsiteX5" fmla="*/ 0 w 9144001"/>
              <a:gd name="connsiteY5" fmla="*/ 2322933 h 2326639"/>
              <a:gd name="connsiteX6" fmla="*/ 0 w 9144001"/>
              <a:gd name="connsiteY6" fmla="*/ 1605372 h 2326639"/>
              <a:gd name="connsiteX7" fmla="*/ 1 w 9144001"/>
              <a:gd name="connsiteY7" fmla="*/ 1605372 h 2326639"/>
              <a:gd name="connsiteX8" fmla="*/ 1906 w 9144001"/>
              <a:gd name="connsiteY8" fmla="*/ 21167 h 2326639"/>
              <a:gd name="connsiteX0" fmla="*/ 1906 w 9144001"/>
              <a:gd name="connsiteY0" fmla="*/ 847 h 2306319"/>
              <a:gd name="connsiteX1" fmla="*/ 9136381 w 9144001"/>
              <a:gd name="connsiteY1" fmla="*/ 0 h 2306319"/>
              <a:gd name="connsiteX2" fmla="*/ 9144001 w 9144001"/>
              <a:gd name="connsiteY2" fmla="*/ 1593850 h 2306319"/>
              <a:gd name="connsiteX3" fmla="*/ 842004 w 9144001"/>
              <a:gd name="connsiteY3" fmla="*/ 1593850 h 2306319"/>
              <a:gd name="connsiteX4" fmla="*/ 82391 w 9144001"/>
              <a:gd name="connsiteY4" fmla="*/ 2291809 h 2306319"/>
              <a:gd name="connsiteX5" fmla="*/ 0 w 9144001"/>
              <a:gd name="connsiteY5" fmla="*/ 2302613 h 2306319"/>
              <a:gd name="connsiteX6" fmla="*/ 0 w 9144001"/>
              <a:gd name="connsiteY6" fmla="*/ 1585052 h 2306319"/>
              <a:gd name="connsiteX7" fmla="*/ 1 w 9144001"/>
              <a:gd name="connsiteY7" fmla="*/ 1585052 h 2306319"/>
              <a:gd name="connsiteX8" fmla="*/ 1906 w 9144001"/>
              <a:gd name="connsiteY8" fmla="*/ 847 h 2306319"/>
              <a:gd name="connsiteX0" fmla="*/ 1906 w 9144001"/>
              <a:gd name="connsiteY0" fmla="*/ 0 h 2305472"/>
              <a:gd name="connsiteX1" fmla="*/ 9142477 w 9144001"/>
              <a:gd name="connsiteY1" fmla="*/ 15409 h 2305472"/>
              <a:gd name="connsiteX2" fmla="*/ 9144001 w 9144001"/>
              <a:gd name="connsiteY2" fmla="*/ 1593003 h 2305472"/>
              <a:gd name="connsiteX3" fmla="*/ 842004 w 9144001"/>
              <a:gd name="connsiteY3" fmla="*/ 1593003 h 2305472"/>
              <a:gd name="connsiteX4" fmla="*/ 82391 w 9144001"/>
              <a:gd name="connsiteY4" fmla="*/ 2290962 h 2305472"/>
              <a:gd name="connsiteX5" fmla="*/ 0 w 9144001"/>
              <a:gd name="connsiteY5" fmla="*/ 2301766 h 2305472"/>
              <a:gd name="connsiteX6" fmla="*/ 0 w 9144001"/>
              <a:gd name="connsiteY6" fmla="*/ 1584205 h 2305472"/>
              <a:gd name="connsiteX7" fmla="*/ 1 w 9144001"/>
              <a:gd name="connsiteY7" fmla="*/ 1584205 h 2305472"/>
              <a:gd name="connsiteX8" fmla="*/ 1906 w 9144001"/>
              <a:gd name="connsiteY8" fmla="*/ 0 h 2305472"/>
              <a:gd name="connsiteX0" fmla="*/ 1906 w 9144001"/>
              <a:gd name="connsiteY0" fmla="*/ 0 h 2305472"/>
              <a:gd name="connsiteX1" fmla="*/ 9142477 w 9144001"/>
              <a:gd name="connsiteY1" fmla="*/ 7281 h 2305472"/>
              <a:gd name="connsiteX2" fmla="*/ 9144001 w 9144001"/>
              <a:gd name="connsiteY2" fmla="*/ 1593003 h 2305472"/>
              <a:gd name="connsiteX3" fmla="*/ 842004 w 9144001"/>
              <a:gd name="connsiteY3" fmla="*/ 1593003 h 2305472"/>
              <a:gd name="connsiteX4" fmla="*/ 82391 w 9144001"/>
              <a:gd name="connsiteY4" fmla="*/ 2290962 h 2305472"/>
              <a:gd name="connsiteX5" fmla="*/ 0 w 9144001"/>
              <a:gd name="connsiteY5" fmla="*/ 2301766 h 2305472"/>
              <a:gd name="connsiteX6" fmla="*/ 0 w 9144001"/>
              <a:gd name="connsiteY6" fmla="*/ 1584205 h 2305472"/>
              <a:gd name="connsiteX7" fmla="*/ 1 w 9144001"/>
              <a:gd name="connsiteY7" fmla="*/ 1584205 h 2305472"/>
              <a:gd name="connsiteX8" fmla="*/ 1906 w 9144001"/>
              <a:gd name="connsiteY8" fmla="*/ 0 h 2305472"/>
              <a:gd name="connsiteX0" fmla="*/ 1906 w 9144001"/>
              <a:gd name="connsiteY0" fmla="*/ 847 h 2306319"/>
              <a:gd name="connsiteX1" fmla="*/ 9136381 w 9144001"/>
              <a:gd name="connsiteY1" fmla="*/ 0 h 2306319"/>
              <a:gd name="connsiteX2" fmla="*/ 9144001 w 9144001"/>
              <a:gd name="connsiteY2" fmla="*/ 1593850 h 2306319"/>
              <a:gd name="connsiteX3" fmla="*/ 842004 w 9144001"/>
              <a:gd name="connsiteY3" fmla="*/ 1593850 h 2306319"/>
              <a:gd name="connsiteX4" fmla="*/ 82391 w 9144001"/>
              <a:gd name="connsiteY4" fmla="*/ 2291809 h 2306319"/>
              <a:gd name="connsiteX5" fmla="*/ 0 w 9144001"/>
              <a:gd name="connsiteY5" fmla="*/ 2302613 h 2306319"/>
              <a:gd name="connsiteX6" fmla="*/ 0 w 9144001"/>
              <a:gd name="connsiteY6" fmla="*/ 1585052 h 2306319"/>
              <a:gd name="connsiteX7" fmla="*/ 1 w 9144001"/>
              <a:gd name="connsiteY7" fmla="*/ 1585052 h 2306319"/>
              <a:gd name="connsiteX8" fmla="*/ 1906 w 9144001"/>
              <a:gd name="connsiteY8" fmla="*/ 847 h 2306319"/>
              <a:gd name="connsiteX0" fmla="*/ 1906 w 9144001"/>
              <a:gd name="connsiteY0" fmla="*/ 847 h 2306319"/>
              <a:gd name="connsiteX1" fmla="*/ 9142477 w 9144001"/>
              <a:gd name="connsiteY1" fmla="*/ 0 h 2306319"/>
              <a:gd name="connsiteX2" fmla="*/ 9144001 w 9144001"/>
              <a:gd name="connsiteY2" fmla="*/ 1593850 h 2306319"/>
              <a:gd name="connsiteX3" fmla="*/ 842004 w 9144001"/>
              <a:gd name="connsiteY3" fmla="*/ 1593850 h 2306319"/>
              <a:gd name="connsiteX4" fmla="*/ 82391 w 9144001"/>
              <a:gd name="connsiteY4" fmla="*/ 2291809 h 2306319"/>
              <a:gd name="connsiteX5" fmla="*/ 0 w 9144001"/>
              <a:gd name="connsiteY5" fmla="*/ 2302613 h 2306319"/>
              <a:gd name="connsiteX6" fmla="*/ 0 w 9144001"/>
              <a:gd name="connsiteY6" fmla="*/ 1585052 h 2306319"/>
              <a:gd name="connsiteX7" fmla="*/ 1 w 9144001"/>
              <a:gd name="connsiteY7" fmla="*/ 1585052 h 2306319"/>
              <a:gd name="connsiteX8" fmla="*/ 1906 w 9144001"/>
              <a:gd name="connsiteY8" fmla="*/ 847 h 2306319"/>
              <a:gd name="connsiteX0" fmla="*/ 0 w 9148191"/>
              <a:gd name="connsiteY0" fmla="*/ 847 h 2306319"/>
              <a:gd name="connsiteX1" fmla="*/ 9146667 w 9148191"/>
              <a:gd name="connsiteY1" fmla="*/ 0 h 2306319"/>
              <a:gd name="connsiteX2" fmla="*/ 9148191 w 9148191"/>
              <a:gd name="connsiteY2" fmla="*/ 1593850 h 2306319"/>
              <a:gd name="connsiteX3" fmla="*/ 846194 w 9148191"/>
              <a:gd name="connsiteY3" fmla="*/ 1593850 h 2306319"/>
              <a:gd name="connsiteX4" fmla="*/ 86581 w 9148191"/>
              <a:gd name="connsiteY4" fmla="*/ 2291809 h 2306319"/>
              <a:gd name="connsiteX5" fmla="*/ 4190 w 9148191"/>
              <a:gd name="connsiteY5" fmla="*/ 2302613 h 2306319"/>
              <a:gd name="connsiteX6" fmla="*/ 4190 w 9148191"/>
              <a:gd name="connsiteY6" fmla="*/ 1585052 h 2306319"/>
              <a:gd name="connsiteX7" fmla="*/ 4191 w 9148191"/>
              <a:gd name="connsiteY7" fmla="*/ 1585052 h 2306319"/>
              <a:gd name="connsiteX8" fmla="*/ 0 w 9148191"/>
              <a:gd name="connsiteY8" fmla="*/ 847 h 2306319"/>
              <a:gd name="connsiteX0" fmla="*/ 0 w 9148191"/>
              <a:gd name="connsiteY0" fmla="*/ 17103 h 2322575"/>
              <a:gd name="connsiteX1" fmla="*/ 9146667 w 9148191"/>
              <a:gd name="connsiteY1" fmla="*/ 0 h 2322575"/>
              <a:gd name="connsiteX2" fmla="*/ 9148191 w 9148191"/>
              <a:gd name="connsiteY2" fmla="*/ 1610106 h 2322575"/>
              <a:gd name="connsiteX3" fmla="*/ 846194 w 9148191"/>
              <a:gd name="connsiteY3" fmla="*/ 1610106 h 2322575"/>
              <a:gd name="connsiteX4" fmla="*/ 86581 w 9148191"/>
              <a:gd name="connsiteY4" fmla="*/ 2308065 h 2322575"/>
              <a:gd name="connsiteX5" fmla="*/ 4190 w 9148191"/>
              <a:gd name="connsiteY5" fmla="*/ 2318869 h 2322575"/>
              <a:gd name="connsiteX6" fmla="*/ 4190 w 9148191"/>
              <a:gd name="connsiteY6" fmla="*/ 1601308 h 2322575"/>
              <a:gd name="connsiteX7" fmla="*/ 4191 w 9148191"/>
              <a:gd name="connsiteY7" fmla="*/ 1601308 h 2322575"/>
              <a:gd name="connsiteX8" fmla="*/ 0 w 9148191"/>
              <a:gd name="connsiteY8" fmla="*/ 17103 h 2322575"/>
              <a:gd name="connsiteX0" fmla="*/ 0 w 9148191"/>
              <a:gd name="connsiteY0" fmla="*/ 8975 h 2314447"/>
              <a:gd name="connsiteX1" fmla="*/ 9146667 w 9148191"/>
              <a:gd name="connsiteY1" fmla="*/ 0 h 2314447"/>
              <a:gd name="connsiteX2" fmla="*/ 9148191 w 9148191"/>
              <a:gd name="connsiteY2" fmla="*/ 1601978 h 2314447"/>
              <a:gd name="connsiteX3" fmla="*/ 846194 w 9148191"/>
              <a:gd name="connsiteY3" fmla="*/ 1601978 h 2314447"/>
              <a:gd name="connsiteX4" fmla="*/ 86581 w 9148191"/>
              <a:gd name="connsiteY4" fmla="*/ 2299937 h 2314447"/>
              <a:gd name="connsiteX5" fmla="*/ 4190 w 9148191"/>
              <a:gd name="connsiteY5" fmla="*/ 2310741 h 2314447"/>
              <a:gd name="connsiteX6" fmla="*/ 4190 w 9148191"/>
              <a:gd name="connsiteY6" fmla="*/ 1593180 h 2314447"/>
              <a:gd name="connsiteX7" fmla="*/ 4191 w 9148191"/>
              <a:gd name="connsiteY7" fmla="*/ 1593180 h 2314447"/>
              <a:gd name="connsiteX8" fmla="*/ 0 w 9148191"/>
              <a:gd name="connsiteY8" fmla="*/ 8975 h 2314447"/>
              <a:gd name="connsiteX0" fmla="*/ 0 w 9150477"/>
              <a:gd name="connsiteY0" fmla="*/ 8975 h 2314447"/>
              <a:gd name="connsiteX1" fmla="*/ 9150477 w 9150477"/>
              <a:gd name="connsiteY1" fmla="*/ 0 h 2314447"/>
              <a:gd name="connsiteX2" fmla="*/ 9148191 w 9150477"/>
              <a:gd name="connsiteY2" fmla="*/ 1601978 h 2314447"/>
              <a:gd name="connsiteX3" fmla="*/ 846194 w 9150477"/>
              <a:gd name="connsiteY3" fmla="*/ 1601978 h 2314447"/>
              <a:gd name="connsiteX4" fmla="*/ 86581 w 9150477"/>
              <a:gd name="connsiteY4" fmla="*/ 2299937 h 2314447"/>
              <a:gd name="connsiteX5" fmla="*/ 4190 w 9150477"/>
              <a:gd name="connsiteY5" fmla="*/ 2310741 h 2314447"/>
              <a:gd name="connsiteX6" fmla="*/ 4190 w 9150477"/>
              <a:gd name="connsiteY6" fmla="*/ 1593180 h 2314447"/>
              <a:gd name="connsiteX7" fmla="*/ 4191 w 9150477"/>
              <a:gd name="connsiteY7" fmla="*/ 1593180 h 2314447"/>
              <a:gd name="connsiteX8" fmla="*/ 0 w 9150477"/>
              <a:gd name="connsiteY8" fmla="*/ 8975 h 2314447"/>
              <a:gd name="connsiteX0" fmla="*/ 3430 w 9146287"/>
              <a:gd name="connsiteY0" fmla="*/ 8975 h 2314447"/>
              <a:gd name="connsiteX1" fmla="*/ 9146287 w 9146287"/>
              <a:gd name="connsiteY1" fmla="*/ 0 h 2314447"/>
              <a:gd name="connsiteX2" fmla="*/ 9144001 w 9146287"/>
              <a:gd name="connsiteY2" fmla="*/ 1601978 h 2314447"/>
              <a:gd name="connsiteX3" fmla="*/ 842004 w 9146287"/>
              <a:gd name="connsiteY3" fmla="*/ 1601978 h 2314447"/>
              <a:gd name="connsiteX4" fmla="*/ 82391 w 9146287"/>
              <a:gd name="connsiteY4" fmla="*/ 2299937 h 2314447"/>
              <a:gd name="connsiteX5" fmla="*/ 0 w 9146287"/>
              <a:gd name="connsiteY5" fmla="*/ 2310741 h 2314447"/>
              <a:gd name="connsiteX6" fmla="*/ 0 w 9146287"/>
              <a:gd name="connsiteY6" fmla="*/ 1593180 h 2314447"/>
              <a:gd name="connsiteX7" fmla="*/ 1 w 9146287"/>
              <a:gd name="connsiteY7" fmla="*/ 1593180 h 2314447"/>
              <a:gd name="connsiteX8" fmla="*/ 3430 w 9146287"/>
              <a:gd name="connsiteY8" fmla="*/ 8975 h 2314447"/>
              <a:gd name="connsiteX0" fmla="*/ 3430 w 9146287"/>
              <a:gd name="connsiteY0" fmla="*/ 8975 h 2314447"/>
              <a:gd name="connsiteX1" fmla="*/ 9146287 w 9146287"/>
              <a:gd name="connsiteY1" fmla="*/ 0 h 2314447"/>
              <a:gd name="connsiteX2" fmla="*/ 9144001 w 9146287"/>
              <a:gd name="connsiteY2" fmla="*/ 1601978 h 2314447"/>
              <a:gd name="connsiteX3" fmla="*/ 842004 w 9146287"/>
              <a:gd name="connsiteY3" fmla="*/ 1601978 h 2314447"/>
              <a:gd name="connsiteX4" fmla="*/ 82391 w 9146287"/>
              <a:gd name="connsiteY4" fmla="*/ 2299937 h 2314447"/>
              <a:gd name="connsiteX5" fmla="*/ 0 w 9146287"/>
              <a:gd name="connsiteY5" fmla="*/ 2310741 h 2314447"/>
              <a:gd name="connsiteX6" fmla="*/ 0 w 9146287"/>
              <a:gd name="connsiteY6" fmla="*/ 1593180 h 2314447"/>
              <a:gd name="connsiteX7" fmla="*/ 1 w 9146287"/>
              <a:gd name="connsiteY7" fmla="*/ 1593180 h 2314447"/>
              <a:gd name="connsiteX8" fmla="*/ 3430 w 9146287"/>
              <a:gd name="connsiteY8" fmla="*/ 8975 h 2314447"/>
              <a:gd name="connsiteX0" fmla="*/ 0 w 9154287"/>
              <a:gd name="connsiteY0" fmla="*/ 14055 h 2314447"/>
              <a:gd name="connsiteX1" fmla="*/ 9154287 w 9154287"/>
              <a:gd name="connsiteY1" fmla="*/ 0 h 2314447"/>
              <a:gd name="connsiteX2" fmla="*/ 9152001 w 9154287"/>
              <a:gd name="connsiteY2" fmla="*/ 1601978 h 2314447"/>
              <a:gd name="connsiteX3" fmla="*/ 850004 w 9154287"/>
              <a:gd name="connsiteY3" fmla="*/ 1601978 h 2314447"/>
              <a:gd name="connsiteX4" fmla="*/ 90391 w 9154287"/>
              <a:gd name="connsiteY4" fmla="*/ 2299937 h 2314447"/>
              <a:gd name="connsiteX5" fmla="*/ 8000 w 9154287"/>
              <a:gd name="connsiteY5" fmla="*/ 2310741 h 2314447"/>
              <a:gd name="connsiteX6" fmla="*/ 8000 w 9154287"/>
              <a:gd name="connsiteY6" fmla="*/ 1593180 h 2314447"/>
              <a:gd name="connsiteX7" fmla="*/ 8001 w 9154287"/>
              <a:gd name="connsiteY7" fmla="*/ 1593180 h 2314447"/>
              <a:gd name="connsiteX8" fmla="*/ 0 w 9154287"/>
              <a:gd name="connsiteY8" fmla="*/ 14055 h 2314447"/>
              <a:gd name="connsiteX0" fmla="*/ 0 w 9146667"/>
              <a:gd name="connsiteY0" fmla="*/ 14055 h 2314447"/>
              <a:gd name="connsiteX1" fmla="*/ 9146667 w 9146667"/>
              <a:gd name="connsiteY1" fmla="*/ 0 h 2314447"/>
              <a:gd name="connsiteX2" fmla="*/ 9144381 w 9146667"/>
              <a:gd name="connsiteY2" fmla="*/ 1601978 h 2314447"/>
              <a:gd name="connsiteX3" fmla="*/ 842384 w 9146667"/>
              <a:gd name="connsiteY3" fmla="*/ 1601978 h 2314447"/>
              <a:gd name="connsiteX4" fmla="*/ 82771 w 9146667"/>
              <a:gd name="connsiteY4" fmla="*/ 2299937 h 2314447"/>
              <a:gd name="connsiteX5" fmla="*/ 380 w 9146667"/>
              <a:gd name="connsiteY5" fmla="*/ 2310741 h 2314447"/>
              <a:gd name="connsiteX6" fmla="*/ 380 w 9146667"/>
              <a:gd name="connsiteY6" fmla="*/ 1593180 h 2314447"/>
              <a:gd name="connsiteX7" fmla="*/ 381 w 9146667"/>
              <a:gd name="connsiteY7" fmla="*/ 1593180 h 2314447"/>
              <a:gd name="connsiteX8" fmla="*/ 0 w 9146667"/>
              <a:gd name="connsiteY8" fmla="*/ 14055 h 2314447"/>
              <a:gd name="connsiteX0" fmla="*/ 0 w 9146667"/>
              <a:gd name="connsiteY0" fmla="*/ 3895 h 2314447"/>
              <a:gd name="connsiteX1" fmla="*/ 9146667 w 9146667"/>
              <a:gd name="connsiteY1" fmla="*/ 0 h 2314447"/>
              <a:gd name="connsiteX2" fmla="*/ 9144381 w 9146667"/>
              <a:gd name="connsiteY2" fmla="*/ 1601978 h 2314447"/>
              <a:gd name="connsiteX3" fmla="*/ 842384 w 9146667"/>
              <a:gd name="connsiteY3" fmla="*/ 1601978 h 2314447"/>
              <a:gd name="connsiteX4" fmla="*/ 82771 w 9146667"/>
              <a:gd name="connsiteY4" fmla="*/ 2299937 h 2314447"/>
              <a:gd name="connsiteX5" fmla="*/ 380 w 9146667"/>
              <a:gd name="connsiteY5" fmla="*/ 2310741 h 2314447"/>
              <a:gd name="connsiteX6" fmla="*/ 380 w 9146667"/>
              <a:gd name="connsiteY6" fmla="*/ 1593180 h 2314447"/>
              <a:gd name="connsiteX7" fmla="*/ 381 w 9146667"/>
              <a:gd name="connsiteY7" fmla="*/ 1593180 h 2314447"/>
              <a:gd name="connsiteX8" fmla="*/ 0 w 9146667"/>
              <a:gd name="connsiteY8" fmla="*/ 3895 h 2314447"/>
              <a:gd name="connsiteX0" fmla="*/ 0 w 9146667"/>
              <a:gd name="connsiteY0" fmla="*/ 1355 h 2311907"/>
              <a:gd name="connsiteX1" fmla="*/ 9146667 w 9146667"/>
              <a:gd name="connsiteY1" fmla="*/ 0 h 2311907"/>
              <a:gd name="connsiteX2" fmla="*/ 9144381 w 9146667"/>
              <a:gd name="connsiteY2" fmla="*/ 1599438 h 2311907"/>
              <a:gd name="connsiteX3" fmla="*/ 842384 w 9146667"/>
              <a:gd name="connsiteY3" fmla="*/ 1599438 h 2311907"/>
              <a:gd name="connsiteX4" fmla="*/ 82771 w 9146667"/>
              <a:gd name="connsiteY4" fmla="*/ 2297397 h 2311907"/>
              <a:gd name="connsiteX5" fmla="*/ 380 w 9146667"/>
              <a:gd name="connsiteY5" fmla="*/ 2308201 h 2311907"/>
              <a:gd name="connsiteX6" fmla="*/ 380 w 9146667"/>
              <a:gd name="connsiteY6" fmla="*/ 1590640 h 2311907"/>
              <a:gd name="connsiteX7" fmla="*/ 381 w 9146667"/>
              <a:gd name="connsiteY7" fmla="*/ 1590640 h 2311907"/>
              <a:gd name="connsiteX8" fmla="*/ 0 w 9146667"/>
              <a:gd name="connsiteY8" fmla="*/ 1355 h 2311907"/>
              <a:gd name="connsiteX0" fmla="*/ 0 w 9144762"/>
              <a:gd name="connsiteY0" fmla="*/ 0 h 2310552"/>
              <a:gd name="connsiteX1" fmla="*/ 9144762 w 9144762"/>
              <a:gd name="connsiteY1" fmla="*/ 1185 h 2310552"/>
              <a:gd name="connsiteX2" fmla="*/ 9144381 w 9144762"/>
              <a:gd name="connsiteY2" fmla="*/ 1598083 h 2310552"/>
              <a:gd name="connsiteX3" fmla="*/ 842384 w 9144762"/>
              <a:gd name="connsiteY3" fmla="*/ 1598083 h 2310552"/>
              <a:gd name="connsiteX4" fmla="*/ 82771 w 9144762"/>
              <a:gd name="connsiteY4" fmla="*/ 2296042 h 2310552"/>
              <a:gd name="connsiteX5" fmla="*/ 380 w 9144762"/>
              <a:gd name="connsiteY5" fmla="*/ 2306846 h 2310552"/>
              <a:gd name="connsiteX6" fmla="*/ 380 w 9144762"/>
              <a:gd name="connsiteY6" fmla="*/ 1589285 h 2310552"/>
              <a:gd name="connsiteX7" fmla="*/ 381 w 9144762"/>
              <a:gd name="connsiteY7" fmla="*/ 1589285 h 2310552"/>
              <a:gd name="connsiteX8" fmla="*/ 0 w 9144762"/>
              <a:gd name="connsiteY8" fmla="*/ 0 h 2310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762" h="2310552">
                <a:moveTo>
                  <a:pt x="0" y="0"/>
                </a:moveTo>
                <a:lnTo>
                  <a:pt x="9144762" y="1185"/>
                </a:lnTo>
                <a:lnTo>
                  <a:pt x="9144381" y="1598083"/>
                </a:lnTo>
                <a:lnTo>
                  <a:pt x="842384" y="1598083"/>
                </a:lnTo>
                <a:lnTo>
                  <a:pt x="82771" y="2296042"/>
                </a:lnTo>
                <a:cubicBezTo>
                  <a:pt x="61306" y="2310916"/>
                  <a:pt x="19299" y="2314048"/>
                  <a:pt x="380" y="2306846"/>
                </a:cubicBezTo>
                <a:lnTo>
                  <a:pt x="380" y="1589285"/>
                </a:lnTo>
                <a:lnTo>
                  <a:pt x="381" y="1589285"/>
                </a:lnTo>
                <a:cubicBezTo>
                  <a:pt x="381" y="112668"/>
                  <a:pt x="0" y="1476617"/>
                  <a:pt x="0" y="0"/>
                </a:cubicBezTo>
                <a:close/>
              </a:path>
            </a:pathLst>
          </a:custGeom>
          <a:gradFill>
            <a:gsLst>
              <a:gs pos="4000">
                <a:srgbClr val="205092"/>
              </a:gs>
              <a:gs pos="100000">
                <a:srgbClr val="9DC775"/>
              </a:gs>
            </a:gsLst>
            <a:lin ang="0" scaled="0"/>
          </a:gra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117599" y="281455"/>
            <a:ext cx="10447044" cy="817780"/>
          </a:xfrm>
        </p:spPr>
        <p:txBody>
          <a:bodyPr anchor="b">
            <a:noAutofit/>
          </a:bodyPr>
          <a:lstStyle>
            <a:lvl1pPr marL="0" indent="0" algn="l">
              <a:buNone/>
              <a:defRPr sz="5867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noProof="0" dirty="0"/>
              <a:t>Kliknij, aby wpisać tytuł</a:t>
            </a:r>
          </a:p>
        </p:txBody>
      </p:sp>
      <p:sp>
        <p:nvSpPr>
          <p:cNvPr id="12" name="Symbol zastępczy stopki 11"/>
          <p:cNvSpPr>
            <a:spLocks noGrp="1"/>
          </p:cNvSpPr>
          <p:nvPr>
            <p:ph type="ftr" sz="quarter" idx="11"/>
          </p:nvPr>
        </p:nvSpPr>
        <p:spPr>
          <a:xfrm>
            <a:off x="1117597" y="6356351"/>
            <a:ext cx="7654235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3" name="Symbol zastępczy numeru slajd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‹N°›</a:t>
            </a:fld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3" hasCustomPrompt="1"/>
          </p:nvPr>
        </p:nvSpPr>
        <p:spPr>
          <a:xfrm>
            <a:off x="1117600" y="2038350"/>
            <a:ext cx="10439401" cy="3238501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dirty="0"/>
              <a:t>Pour les textes sans </a:t>
            </a:r>
            <a:r>
              <a:rPr lang="fr-FR" dirty="0" err="1"/>
              <a:t>bullets</a:t>
            </a:r>
            <a:r>
              <a:rPr lang="fr-FR" dirty="0"/>
              <a:t> points</a:t>
            </a:r>
            <a:endParaRPr lang="pl-PL" dirty="0"/>
          </a:p>
        </p:txBody>
      </p:sp>
      <p:pic>
        <p:nvPicPr>
          <p:cNvPr id="8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9B1350F2-5F74-4EBD-A8B1-BBF7C56D7B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77996" y="6093229"/>
            <a:ext cx="769904" cy="76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1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of chapter (1)">
    <p:bg>
      <p:bgPr>
        <a:gradFill>
          <a:gsLst>
            <a:gs pos="0">
              <a:srgbClr val="285993"/>
            </a:gs>
            <a:gs pos="100000">
              <a:srgbClr val="A9D09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Une image contenant personne, homme, intérieur, avant&#10;&#10;Description générée automatiquement">
            <a:extLst>
              <a:ext uri="{FF2B5EF4-FFF2-40B4-BE49-F238E27FC236}">
                <a16:creationId xmlns:a16="http://schemas.microsoft.com/office/drawing/2014/main" id="{3736789B-8E42-425D-8F17-7193A92104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2344" b="3282"/>
          <a:stretch/>
        </p:blipFill>
        <p:spPr>
          <a:xfrm>
            <a:off x="-45720" y="0"/>
            <a:ext cx="12237720" cy="6883718"/>
          </a:xfrm>
          <a:prstGeom prst="rect">
            <a:avLst/>
          </a:prstGeom>
        </p:spPr>
      </p:pic>
      <p:sp>
        <p:nvSpPr>
          <p:cNvPr id="21" name="Prostokąt 33">
            <a:extLst>
              <a:ext uri="{FF2B5EF4-FFF2-40B4-BE49-F238E27FC236}">
                <a16:creationId xmlns:a16="http://schemas.microsoft.com/office/drawing/2014/main" id="{D298E5CE-F861-43E8-8E94-F084306107D6}"/>
              </a:ext>
            </a:extLst>
          </p:cNvPr>
          <p:cNvSpPr/>
          <p:nvPr userDrawn="1"/>
        </p:nvSpPr>
        <p:spPr bwMode="auto">
          <a:xfrm>
            <a:off x="-281870" y="-210273"/>
            <a:ext cx="12601997" cy="706827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rgbClr val="FFFFFF">
                  <a:alpha val="89000"/>
                </a:srgbClr>
              </a:gs>
              <a:gs pos="34000">
                <a:srgbClr val="FFFFFF">
                  <a:alpha val="44000"/>
                </a:srgbClr>
              </a:gs>
              <a:gs pos="50000">
                <a:schemeClr val="bg1">
                  <a:shade val="100000"/>
                  <a:satMod val="115000"/>
                  <a:alpha val="0"/>
                </a:schemeClr>
              </a:gs>
            </a:gsLst>
            <a:lin ang="7800000" scaled="0"/>
            <a:tileRect/>
          </a:gra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2400" dirty="0"/>
          </a:p>
        </p:txBody>
      </p:sp>
      <p:sp>
        <p:nvSpPr>
          <p:cNvPr id="22" name="Prostokąt zaokrąglony 1">
            <a:extLst>
              <a:ext uri="{FF2B5EF4-FFF2-40B4-BE49-F238E27FC236}">
                <a16:creationId xmlns:a16="http://schemas.microsoft.com/office/drawing/2014/main" id="{299CC156-F6AE-4DD9-8B17-6C841C88EFED}"/>
              </a:ext>
            </a:extLst>
          </p:cNvPr>
          <p:cNvSpPr/>
          <p:nvPr userDrawn="1"/>
        </p:nvSpPr>
        <p:spPr bwMode="auto">
          <a:xfrm>
            <a:off x="5000263" y="1414045"/>
            <a:ext cx="6781741" cy="4562168"/>
          </a:xfrm>
          <a:custGeom>
            <a:avLst/>
            <a:gdLst>
              <a:gd name="connsiteX0" fmla="*/ 116321 w 5769623"/>
              <a:gd name="connsiteY0" fmla="*/ 0 h 3885553"/>
              <a:gd name="connsiteX1" fmla="*/ 5653303 w 5769623"/>
              <a:gd name="connsiteY1" fmla="*/ 0 h 3885553"/>
              <a:gd name="connsiteX2" fmla="*/ 5769623 w 5769623"/>
              <a:gd name="connsiteY2" fmla="*/ 116320 h 3885553"/>
              <a:gd name="connsiteX3" fmla="*/ 5769623 w 5769623"/>
              <a:gd name="connsiteY3" fmla="*/ 3217598 h 3885553"/>
              <a:gd name="connsiteX4" fmla="*/ 5653303 w 5769623"/>
              <a:gd name="connsiteY4" fmla="*/ 3333918 h 3885553"/>
              <a:gd name="connsiteX5" fmla="*/ 749877 w 5769623"/>
              <a:gd name="connsiteY5" fmla="*/ 3333918 h 3885553"/>
              <a:gd name="connsiteX6" fmla="*/ 96238 w 5769623"/>
              <a:gd name="connsiteY6" fmla="*/ 3814439 h 3885553"/>
              <a:gd name="connsiteX7" fmla="*/ 0 w 5769623"/>
              <a:gd name="connsiteY7" fmla="*/ 3885553 h 3885553"/>
              <a:gd name="connsiteX8" fmla="*/ 0 w 5769623"/>
              <a:gd name="connsiteY8" fmla="*/ 2876492 h 3885553"/>
              <a:gd name="connsiteX9" fmla="*/ 1 w 5769623"/>
              <a:gd name="connsiteY9" fmla="*/ 2876492 h 3885553"/>
              <a:gd name="connsiteX10" fmla="*/ 1 w 5769623"/>
              <a:gd name="connsiteY10" fmla="*/ 116320 h 3885553"/>
              <a:gd name="connsiteX11" fmla="*/ 116321 w 5769623"/>
              <a:gd name="connsiteY11" fmla="*/ 0 h 3885553"/>
              <a:gd name="connsiteX0" fmla="*/ 116321 w 5769623"/>
              <a:gd name="connsiteY0" fmla="*/ 0 h 3885553"/>
              <a:gd name="connsiteX1" fmla="*/ 5653303 w 5769623"/>
              <a:gd name="connsiteY1" fmla="*/ 0 h 3885553"/>
              <a:gd name="connsiteX2" fmla="*/ 5769623 w 5769623"/>
              <a:gd name="connsiteY2" fmla="*/ 116320 h 3885553"/>
              <a:gd name="connsiteX3" fmla="*/ 5769623 w 5769623"/>
              <a:gd name="connsiteY3" fmla="*/ 3217598 h 3885553"/>
              <a:gd name="connsiteX4" fmla="*/ 5653303 w 5769623"/>
              <a:gd name="connsiteY4" fmla="*/ 3333918 h 3885553"/>
              <a:gd name="connsiteX5" fmla="*/ 749877 w 5769623"/>
              <a:gd name="connsiteY5" fmla="*/ 3333918 h 3885553"/>
              <a:gd name="connsiteX6" fmla="*/ 155105 w 5769623"/>
              <a:gd name="connsiteY6" fmla="*/ 3845835 h 3885553"/>
              <a:gd name="connsiteX7" fmla="*/ 0 w 5769623"/>
              <a:gd name="connsiteY7" fmla="*/ 3885553 h 3885553"/>
              <a:gd name="connsiteX8" fmla="*/ 0 w 5769623"/>
              <a:gd name="connsiteY8" fmla="*/ 2876492 h 3885553"/>
              <a:gd name="connsiteX9" fmla="*/ 1 w 5769623"/>
              <a:gd name="connsiteY9" fmla="*/ 2876492 h 3885553"/>
              <a:gd name="connsiteX10" fmla="*/ 1 w 5769623"/>
              <a:gd name="connsiteY10" fmla="*/ 116320 h 3885553"/>
              <a:gd name="connsiteX11" fmla="*/ 116321 w 5769623"/>
              <a:gd name="connsiteY11" fmla="*/ 0 h 3885553"/>
              <a:gd name="connsiteX0" fmla="*/ 116321 w 5769623"/>
              <a:gd name="connsiteY0" fmla="*/ 0 h 3845835"/>
              <a:gd name="connsiteX1" fmla="*/ 5653303 w 5769623"/>
              <a:gd name="connsiteY1" fmla="*/ 0 h 3845835"/>
              <a:gd name="connsiteX2" fmla="*/ 5769623 w 5769623"/>
              <a:gd name="connsiteY2" fmla="*/ 116320 h 3845835"/>
              <a:gd name="connsiteX3" fmla="*/ 5769623 w 5769623"/>
              <a:gd name="connsiteY3" fmla="*/ 3217598 h 3845835"/>
              <a:gd name="connsiteX4" fmla="*/ 5653303 w 5769623"/>
              <a:gd name="connsiteY4" fmla="*/ 3333918 h 3845835"/>
              <a:gd name="connsiteX5" fmla="*/ 749877 w 5769623"/>
              <a:gd name="connsiteY5" fmla="*/ 3333918 h 3845835"/>
              <a:gd name="connsiteX6" fmla="*/ 155105 w 5769623"/>
              <a:gd name="connsiteY6" fmla="*/ 3845835 h 3845835"/>
              <a:gd name="connsiteX7" fmla="*/ 2465 w 5769623"/>
              <a:gd name="connsiteY7" fmla="*/ 3828865 h 3845835"/>
              <a:gd name="connsiteX8" fmla="*/ 0 w 5769623"/>
              <a:gd name="connsiteY8" fmla="*/ 2876492 h 3845835"/>
              <a:gd name="connsiteX9" fmla="*/ 1 w 5769623"/>
              <a:gd name="connsiteY9" fmla="*/ 2876492 h 3845835"/>
              <a:gd name="connsiteX10" fmla="*/ 1 w 5769623"/>
              <a:gd name="connsiteY10" fmla="*/ 116320 h 3845835"/>
              <a:gd name="connsiteX11" fmla="*/ 116321 w 5769623"/>
              <a:gd name="connsiteY11" fmla="*/ 0 h 3845835"/>
              <a:gd name="connsiteX0" fmla="*/ 116321 w 5769623"/>
              <a:gd name="connsiteY0" fmla="*/ 0 h 3849595"/>
              <a:gd name="connsiteX1" fmla="*/ 5653303 w 5769623"/>
              <a:gd name="connsiteY1" fmla="*/ 0 h 3849595"/>
              <a:gd name="connsiteX2" fmla="*/ 5769623 w 5769623"/>
              <a:gd name="connsiteY2" fmla="*/ 116320 h 3849595"/>
              <a:gd name="connsiteX3" fmla="*/ 5769623 w 5769623"/>
              <a:gd name="connsiteY3" fmla="*/ 3217598 h 3849595"/>
              <a:gd name="connsiteX4" fmla="*/ 5653303 w 5769623"/>
              <a:gd name="connsiteY4" fmla="*/ 3333918 h 3849595"/>
              <a:gd name="connsiteX5" fmla="*/ 749877 w 5769623"/>
              <a:gd name="connsiteY5" fmla="*/ 3333918 h 3849595"/>
              <a:gd name="connsiteX6" fmla="*/ 155105 w 5769623"/>
              <a:gd name="connsiteY6" fmla="*/ 3845835 h 3849595"/>
              <a:gd name="connsiteX7" fmla="*/ 2465 w 5769623"/>
              <a:gd name="connsiteY7" fmla="*/ 3828865 h 3849595"/>
              <a:gd name="connsiteX8" fmla="*/ 0 w 5769623"/>
              <a:gd name="connsiteY8" fmla="*/ 2876492 h 3849595"/>
              <a:gd name="connsiteX9" fmla="*/ 1 w 5769623"/>
              <a:gd name="connsiteY9" fmla="*/ 2876492 h 3849595"/>
              <a:gd name="connsiteX10" fmla="*/ 1 w 5769623"/>
              <a:gd name="connsiteY10" fmla="*/ 116320 h 3849595"/>
              <a:gd name="connsiteX11" fmla="*/ 116321 w 5769623"/>
              <a:gd name="connsiteY11" fmla="*/ 0 h 3849595"/>
              <a:gd name="connsiteX0" fmla="*/ 116321 w 5769623"/>
              <a:gd name="connsiteY0" fmla="*/ 0 h 3877164"/>
              <a:gd name="connsiteX1" fmla="*/ 5653303 w 5769623"/>
              <a:gd name="connsiteY1" fmla="*/ 0 h 3877164"/>
              <a:gd name="connsiteX2" fmla="*/ 5769623 w 5769623"/>
              <a:gd name="connsiteY2" fmla="*/ 116320 h 3877164"/>
              <a:gd name="connsiteX3" fmla="*/ 5769623 w 5769623"/>
              <a:gd name="connsiteY3" fmla="*/ 3217598 h 3877164"/>
              <a:gd name="connsiteX4" fmla="*/ 5653303 w 5769623"/>
              <a:gd name="connsiteY4" fmla="*/ 3333918 h 3877164"/>
              <a:gd name="connsiteX5" fmla="*/ 749877 w 5769623"/>
              <a:gd name="connsiteY5" fmla="*/ 3333918 h 3877164"/>
              <a:gd name="connsiteX6" fmla="*/ 155105 w 5769623"/>
              <a:gd name="connsiteY6" fmla="*/ 3845835 h 3877164"/>
              <a:gd name="connsiteX7" fmla="*/ 2465 w 5769623"/>
              <a:gd name="connsiteY7" fmla="*/ 3828865 h 3877164"/>
              <a:gd name="connsiteX8" fmla="*/ 0 w 5769623"/>
              <a:gd name="connsiteY8" fmla="*/ 2876492 h 3877164"/>
              <a:gd name="connsiteX9" fmla="*/ 1 w 5769623"/>
              <a:gd name="connsiteY9" fmla="*/ 2876492 h 3877164"/>
              <a:gd name="connsiteX10" fmla="*/ 1 w 5769623"/>
              <a:gd name="connsiteY10" fmla="*/ 116320 h 3877164"/>
              <a:gd name="connsiteX11" fmla="*/ 116321 w 5769623"/>
              <a:gd name="connsiteY11" fmla="*/ 0 h 3877164"/>
              <a:gd name="connsiteX0" fmla="*/ 116321 w 5769623"/>
              <a:gd name="connsiteY0" fmla="*/ 0 h 3881303"/>
              <a:gd name="connsiteX1" fmla="*/ 5653303 w 5769623"/>
              <a:gd name="connsiteY1" fmla="*/ 0 h 3881303"/>
              <a:gd name="connsiteX2" fmla="*/ 5769623 w 5769623"/>
              <a:gd name="connsiteY2" fmla="*/ 116320 h 3881303"/>
              <a:gd name="connsiteX3" fmla="*/ 5769623 w 5769623"/>
              <a:gd name="connsiteY3" fmla="*/ 3217598 h 3881303"/>
              <a:gd name="connsiteX4" fmla="*/ 5653303 w 5769623"/>
              <a:gd name="connsiteY4" fmla="*/ 3333918 h 3881303"/>
              <a:gd name="connsiteX5" fmla="*/ 749877 w 5769623"/>
              <a:gd name="connsiteY5" fmla="*/ 3333918 h 3881303"/>
              <a:gd name="connsiteX6" fmla="*/ 155105 w 5769623"/>
              <a:gd name="connsiteY6" fmla="*/ 3845835 h 3881303"/>
              <a:gd name="connsiteX7" fmla="*/ 2465 w 5769623"/>
              <a:gd name="connsiteY7" fmla="*/ 3828865 h 3881303"/>
              <a:gd name="connsiteX8" fmla="*/ 0 w 5769623"/>
              <a:gd name="connsiteY8" fmla="*/ 2876492 h 3881303"/>
              <a:gd name="connsiteX9" fmla="*/ 1 w 5769623"/>
              <a:gd name="connsiteY9" fmla="*/ 2876492 h 3881303"/>
              <a:gd name="connsiteX10" fmla="*/ 1 w 5769623"/>
              <a:gd name="connsiteY10" fmla="*/ 116320 h 3881303"/>
              <a:gd name="connsiteX11" fmla="*/ 116321 w 5769623"/>
              <a:gd name="connsiteY11" fmla="*/ 0 h 388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69623" h="3881303">
                <a:moveTo>
                  <a:pt x="116321" y="0"/>
                </a:moveTo>
                <a:lnTo>
                  <a:pt x="5653303" y="0"/>
                </a:lnTo>
                <a:cubicBezTo>
                  <a:pt x="5717545" y="0"/>
                  <a:pt x="5769623" y="52078"/>
                  <a:pt x="5769623" y="116320"/>
                </a:cubicBezTo>
                <a:lnTo>
                  <a:pt x="5769623" y="3217598"/>
                </a:lnTo>
                <a:cubicBezTo>
                  <a:pt x="5769623" y="3281840"/>
                  <a:pt x="5717545" y="3333918"/>
                  <a:pt x="5653303" y="3333918"/>
                </a:cubicBezTo>
                <a:lnTo>
                  <a:pt x="749877" y="3333918"/>
                </a:lnTo>
                <a:lnTo>
                  <a:pt x="155105" y="3845835"/>
                </a:lnTo>
                <a:cubicBezTo>
                  <a:pt x="94367" y="3906724"/>
                  <a:pt x="4051" y="3881352"/>
                  <a:pt x="2465" y="3828865"/>
                </a:cubicBezTo>
                <a:cubicBezTo>
                  <a:pt x="1643" y="3511407"/>
                  <a:pt x="822" y="3193950"/>
                  <a:pt x="0" y="2876492"/>
                </a:cubicBezTo>
                <a:lnTo>
                  <a:pt x="1" y="2876492"/>
                </a:lnTo>
                <a:lnTo>
                  <a:pt x="1" y="116320"/>
                </a:lnTo>
                <a:cubicBezTo>
                  <a:pt x="1" y="52078"/>
                  <a:pt x="52079" y="0"/>
                  <a:pt x="116321" y="0"/>
                </a:cubicBezTo>
                <a:close/>
              </a:path>
            </a:pathLst>
          </a:custGeom>
          <a:gradFill>
            <a:gsLst>
              <a:gs pos="4000">
                <a:srgbClr val="205092"/>
              </a:gs>
              <a:gs pos="100000">
                <a:srgbClr val="9DC775"/>
              </a:gs>
            </a:gsLst>
            <a:lin ang="0" scaled="0"/>
          </a:gra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  <a:spcAft>
                <a:spcPts val="1067"/>
              </a:spcAft>
            </a:pPr>
            <a:endParaRPr lang="pl-PL" sz="2400" dirty="0"/>
          </a:p>
        </p:txBody>
      </p:sp>
      <p:sp>
        <p:nvSpPr>
          <p:cNvPr id="23" name="Symbol zastępczy tekstu 2">
            <a:extLst>
              <a:ext uri="{FF2B5EF4-FFF2-40B4-BE49-F238E27FC236}">
                <a16:creationId xmlns:a16="http://schemas.microsoft.com/office/drawing/2014/main" id="{A86235B1-7A43-4831-9B31-7EFC292701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81272" y="1697067"/>
            <a:ext cx="5648865" cy="3331032"/>
          </a:xfrm>
        </p:spPr>
        <p:txBody>
          <a:bodyPr anchor="ctr">
            <a:noAutofit/>
          </a:bodyPr>
          <a:lstStyle>
            <a:lvl1pPr marL="0" indent="0" algn="l">
              <a:buNone/>
              <a:defRPr sz="5867" b="1">
                <a:solidFill>
                  <a:schemeClr val="bg1"/>
                </a:solidFill>
              </a:defRPr>
            </a:lvl1pPr>
            <a:lvl2pPr marL="383990" indent="-383990"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2pPr>
            <a:lvl3pPr marL="960943" indent="-486821">
              <a:buClr>
                <a:schemeClr val="bg1"/>
              </a:buClr>
              <a:buFont typeface="Calibri" panose="020F0502020204030204" pitchFamily="34" charset="0"/>
              <a:buChar char="→"/>
              <a:tabLst/>
              <a:defRPr sz="2667">
                <a:solidFill>
                  <a:schemeClr val="bg1"/>
                </a:solidFill>
              </a:defRPr>
            </a:lvl3pPr>
            <a:lvl4pPr marL="1316534" indent="-355591"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4421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f chapter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2" name="Prostokąt zaokrąglony 1">
            <a:extLst>
              <a:ext uri="{FF2B5EF4-FFF2-40B4-BE49-F238E27FC236}">
                <a16:creationId xmlns:a16="http://schemas.microsoft.com/office/drawing/2014/main" id="{58DBDBBB-20A6-45C2-9B68-527352638939}"/>
              </a:ext>
            </a:extLst>
          </p:cNvPr>
          <p:cNvSpPr/>
          <p:nvPr userDrawn="1"/>
        </p:nvSpPr>
        <p:spPr bwMode="auto">
          <a:xfrm>
            <a:off x="5000263" y="1414045"/>
            <a:ext cx="6781741" cy="4562168"/>
          </a:xfrm>
          <a:custGeom>
            <a:avLst/>
            <a:gdLst>
              <a:gd name="connsiteX0" fmla="*/ 116321 w 5769623"/>
              <a:gd name="connsiteY0" fmla="*/ 0 h 3885553"/>
              <a:gd name="connsiteX1" fmla="*/ 5653303 w 5769623"/>
              <a:gd name="connsiteY1" fmla="*/ 0 h 3885553"/>
              <a:gd name="connsiteX2" fmla="*/ 5769623 w 5769623"/>
              <a:gd name="connsiteY2" fmla="*/ 116320 h 3885553"/>
              <a:gd name="connsiteX3" fmla="*/ 5769623 w 5769623"/>
              <a:gd name="connsiteY3" fmla="*/ 3217598 h 3885553"/>
              <a:gd name="connsiteX4" fmla="*/ 5653303 w 5769623"/>
              <a:gd name="connsiteY4" fmla="*/ 3333918 h 3885553"/>
              <a:gd name="connsiteX5" fmla="*/ 749877 w 5769623"/>
              <a:gd name="connsiteY5" fmla="*/ 3333918 h 3885553"/>
              <a:gd name="connsiteX6" fmla="*/ 96238 w 5769623"/>
              <a:gd name="connsiteY6" fmla="*/ 3814439 h 3885553"/>
              <a:gd name="connsiteX7" fmla="*/ 0 w 5769623"/>
              <a:gd name="connsiteY7" fmla="*/ 3885553 h 3885553"/>
              <a:gd name="connsiteX8" fmla="*/ 0 w 5769623"/>
              <a:gd name="connsiteY8" fmla="*/ 2876492 h 3885553"/>
              <a:gd name="connsiteX9" fmla="*/ 1 w 5769623"/>
              <a:gd name="connsiteY9" fmla="*/ 2876492 h 3885553"/>
              <a:gd name="connsiteX10" fmla="*/ 1 w 5769623"/>
              <a:gd name="connsiteY10" fmla="*/ 116320 h 3885553"/>
              <a:gd name="connsiteX11" fmla="*/ 116321 w 5769623"/>
              <a:gd name="connsiteY11" fmla="*/ 0 h 3885553"/>
              <a:gd name="connsiteX0" fmla="*/ 116321 w 5769623"/>
              <a:gd name="connsiteY0" fmla="*/ 0 h 3885553"/>
              <a:gd name="connsiteX1" fmla="*/ 5653303 w 5769623"/>
              <a:gd name="connsiteY1" fmla="*/ 0 h 3885553"/>
              <a:gd name="connsiteX2" fmla="*/ 5769623 w 5769623"/>
              <a:gd name="connsiteY2" fmla="*/ 116320 h 3885553"/>
              <a:gd name="connsiteX3" fmla="*/ 5769623 w 5769623"/>
              <a:gd name="connsiteY3" fmla="*/ 3217598 h 3885553"/>
              <a:gd name="connsiteX4" fmla="*/ 5653303 w 5769623"/>
              <a:gd name="connsiteY4" fmla="*/ 3333918 h 3885553"/>
              <a:gd name="connsiteX5" fmla="*/ 749877 w 5769623"/>
              <a:gd name="connsiteY5" fmla="*/ 3333918 h 3885553"/>
              <a:gd name="connsiteX6" fmla="*/ 155105 w 5769623"/>
              <a:gd name="connsiteY6" fmla="*/ 3845835 h 3885553"/>
              <a:gd name="connsiteX7" fmla="*/ 0 w 5769623"/>
              <a:gd name="connsiteY7" fmla="*/ 3885553 h 3885553"/>
              <a:gd name="connsiteX8" fmla="*/ 0 w 5769623"/>
              <a:gd name="connsiteY8" fmla="*/ 2876492 h 3885553"/>
              <a:gd name="connsiteX9" fmla="*/ 1 w 5769623"/>
              <a:gd name="connsiteY9" fmla="*/ 2876492 h 3885553"/>
              <a:gd name="connsiteX10" fmla="*/ 1 w 5769623"/>
              <a:gd name="connsiteY10" fmla="*/ 116320 h 3885553"/>
              <a:gd name="connsiteX11" fmla="*/ 116321 w 5769623"/>
              <a:gd name="connsiteY11" fmla="*/ 0 h 3885553"/>
              <a:gd name="connsiteX0" fmla="*/ 116321 w 5769623"/>
              <a:gd name="connsiteY0" fmla="*/ 0 h 3845835"/>
              <a:gd name="connsiteX1" fmla="*/ 5653303 w 5769623"/>
              <a:gd name="connsiteY1" fmla="*/ 0 h 3845835"/>
              <a:gd name="connsiteX2" fmla="*/ 5769623 w 5769623"/>
              <a:gd name="connsiteY2" fmla="*/ 116320 h 3845835"/>
              <a:gd name="connsiteX3" fmla="*/ 5769623 w 5769623"/>
              <a:gd name="connsiteY3" fmla="*/ 3217598 h 3845835"/>
              <a:gd name="connsiteX4" fmla="*/ 5653303 w 5769623"/>
              <a:gd name="connsiteY4" fmla="*/ 3333918 h 3845835"/>
              <a:gd name="connsiteX5" fmla="*/ 749877 w 5769623"/>
              <a:gd name="connsiteY5" fmla="*/ 3333918 h 3845835"/>
              <a:gd name="connsiteX6" fmla="*/ 155105 w 5769623"/>
              <a:gd name="connsiteY6" fmla="*/ 3845835 h 3845835"/>
              <a:gd name="connsiteX7" fmla="*/ 2465 w 5769623"/>
              <a:gd name="connsiteY7" fmla="*/ 3828865 h 3845835"/>
              <a:gd name="connsiteX8" fmla="*/ 0 w 5769623"/>
              <a:gd name="connsiteY8" fmla="*/ 2876492 h 3845835"/>
              <a:gd name="connsiteX9" fmla="*/ 1 w 5769623"/>
              <a:gd name="connsiteY9" fmla="*/ 2876492 h 3845835"/>
              <a:gd name="connsiteX10" fmla="*/ 1 w 5769623"/>
              <a:gd name="connsiteY10" fmla="*/ 116320 h 3845835"/>
              <a:gd name="connsiteX11" fmla="*/ 116321 w 5769623"/>
              <a:gd name="connsiteY11" fmla="*/ 0 h 3845835"/>
              <a:gd name="connsiteX0" fmla="*/ 116321 w 5769623"/>
              <a:gd name="connsiteY0" fmla="*/ 0 h 3849595"/>
              <a:gd name="connsiteX1" fmla="*/ 5653303 w 5769623"/>
              <a:gd name="connsiteY1" fmla="*/ 0 h 3849595"/>
              <a:gd name="connsiteX2" fmla="*/ 5769623 w 5769623"/>
              <a:gd name="connsiteY2" fmla="*/ 116320 h 3849595"/>
              <a:gd name="connsiteX3" fmla="*/ 5769623 w 5769623"/>
              <a:gd name="connsiteY3" fmla="*/ 3217598 h 3849595"/>
              <a:gd name="connsiteX4" fmla="*/ 5653303 w 5769623"/>
              <a:gd name="connsiteY4" fmla="*/ 3333918 h 3849595"/>
              <a:gd name="connsiteX5" fmla="*/ 749877 w 5769623"/>
              <a:gd name="connsiteY5" fmla="*/ 3333918 h 3849595"/>
              <a:gd name="connsiteX6" fmla="*/ 155105 w 5769623"/>
              <a:gd name="connsiteY6" fmla="*/ 3845835 h 3849595"/>
              <a:gd name="connsiteX7" fmla="*/ 2465 w 5769623"/>
              <a:gd name="connsiteY7" fmla="*/ 3828865 h 3849595"/>
              <a:gd name="connsiteX8" fmla="*/ 0 w 5769623"/>
              <a:gd name="connsiteY8" fmla="*/ 2876492 h 3849595"/>
              <a:gd name="connsiteX9" fmla="*/ 1 w 5769623"/>
              <a:gd name="connsiteY9" fmla="*/ 2876492 h 3849595"/>
              <a:gd name="connsiteX10" fmla="*/ 1 w 5769623"/>
              <a:gd name="connsiteY10" fmla="*/ 116320 h 3849595"/>
              <a:gd name="connsiteX11" fmla="*/ 116321 w 5769623"/>
              <a:gd name="connsiteY11" fmla="*/ 0 h 3849595"/>
              <a:gd name="connsiteX0" fmla="*/ 116321 w 5769623"/>
              <a:gd name="connsiteY0" fmla="*/ 0 h 3877164"/>
              <a:gd name="connsiteX1" fmla="*/ 5653303 w 5769623"/>
              <a:gd name="connsiteY1" fmla="*/ 0 h 3877164"/>
              <a:gd name="connsiteX2" fmla="*/ 5769623 w 5769623"/>
              <a:gd name="connsiteY2" fmla="*/ 116320 h 3877164"/>
              <a:gd name="connsiteX3" fmla="*/ 5769623 w 5769623"/>
              <a:gd name="connsiteY3" fmla="*/ 3217598 h 3877164"/>
              <a:gd name="connsiteX4" fmla="*/ 5653303 w 5769623"/>
              <a:gd name="connsiteY4" fmla="*/ 3333918 h 3877164"/>
              <a:gd name="connsiteX5" fmla="*/ 749877 w 5769623"/>
              <a:gd name="connsiteY5" fmla="*/ 3333918 h 3877164"/>
              <a:gd name="connsiteX6" fmla="*/ 155105 w 5769623"/>
              <a:gd name="connsiteY6" fmla="*/ 3845835 h 3877164"/>
              <a:gd name="connsiteX7" fmla="*/ 2465 w 5769623"/>
              <a:gd name="connsiteY7" fmla="*/ 3828865 h 3877164"/>
              <a:gd name="connsiteX8" fmla="*/ 0 w 5769623"/>
              <a:gd name="connsiteY8" fmla="*/ 2876492 h 3877164"/>
              <a:gd name="connsiteX9" fmla="*/ 1 w 5769623"/>
              <a:gd name="connsiteY9" fmla="*/ 2876492 h 3877164"/>
              <a:gd name="connsiteX10" fmla="*/ 1 w 5769623"/>
              <a:gd name="connsiteY10" fmla="*/ 116320 h 3877164"/>
              <a:gd name="connsiteX11" fmla="*/ 116321 w 5769623"/>
              <a:gd name="connsiteY11" fmla="*/ 0 h 3877164"/>
              <a:gd name="connsiteX0" fmla="*/ 116321 w 5769623"/>
              <a:gd name="connsiteY0" fmla="*/ 0 h 3881303"/>
              <a:gd name="connsiteX1" fmla="*/ 5653303 w 5769623"/>
              <a:gd name="connsiteY1" fmla="*/ 0 h 3881303"/>
              <a:gd name="connsiteX2" fmla="*/ 5769623 w 5769623"/>
              <a:gd name="connsiteY2" fmla="*/ 116320 h 3881303"/>
              <a:gd name="connsiteX3" fmla="*/ 5769623 w 5769623"/>
              <a:gd name="connsiteY3" fmla="*/ 3217598 h 3881303"/>
              <a:gd name="connsiteX4" fmla="*/ 5653303 w 5769623"/>
              <a:gd name="connsiteY4" fmla="*/ 3333918 h 3881303"/>
              <a:gd name="connsiteX5" fmla="*/ 749877 w 5769623"/>
              <a:gd name="connsiteY5" fmla="*/ 3333918 h 3881303"/>
              <a:gd name="connsiteX6" fmla="*/ 155105 w 5769623"/>
              <a:gd name="connsiteY6" fmla="*/ 3845835 h 3881303"/>
              <a:gd name="connsiteX7" fmla="*/ 2465 w 5769623"/>
              <a:gd name="connsiteY7" fmla="*/ 3828865 h 3881303"/>
              <a:gd name="connsiteX8" fmla="*/ 0 w 5769623"/>
              <a:gd name="connsiteY8" fmla="*/ 2876492 h 3881303"/>
              <a:gd name="connsiteX9" fmla="*/ 1 w 5769623"/>
              <a:gd name="connsiteY9" fmla="*/ 2876492 h 3881303"/>
              <a:gd name="connsiteX10" fmla="*/ 1 w 5769623"/>
              <a:gd name="connsiteY10" fmla="*/ 116320 h 3881303"/>
              <a:gd name="connsiteX11" fmla="*/ 116321 w 5769623"/>
              <a:gd name="connsiteY11" fmla="*/ 0 h 388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69623" h="3881303">
                <a:moveTo>
                  <a:pt x="116321" y="0"/>
                </a:moveTo>
                <a:lnTo>
                  <a:pt x="5653303" y="0"/>
                </a:lnTo>
                <a:cubicBezTo>
                  <a:pt x="5717545" y="0"/>
                  <a:pt x="5769623" y="52078"/>
                  <a:pt x="5769623" y="116320"/>
                </a:cubicBezTo>
                <a:lnTo>
                  <a:pt x="5769623" y="3217598"/>
                </a:lnTo>
                <a:cubicBezTo>
                  <a:pt x="5769623" y="3281840"/>
                  <a:pt x="5717545" y="3333918"/>
                  <a:pt x="5653303" y="3333918"/>
                </a:cubicBezTo>
                <a:lnTo>
                  <a:pt x="749877" y="3333918"/>
                </a:lnTo>
                <a:lnTo>
                  <a:pt x="155105" y="3845835"/>
                </a:lnTo>
                <a:cubicBezTo>
                  <a:pt x="94367" y="3906724"/>
                  <a:pt x="4051" y="3881352"/>
                  <a:pt x="2465" y="3828865"/>
                </a:cubicBezTo>
                <a:cubicBezTo>
                  <a:pt x="1643" y="3511407"/>
                  <a:pt x="822" y="3193950"/>
                  <a:pt x="0" y="2876492"/>
                </a:cubicBezTo>
                <a:lnTo>
                  <a:pt x="1" y="2876492"/>
                </a:lnTo>
                <a:lnTo>
                  <a:pt x="1" y="116320"/>
                </a:lnTo>
                <a:cubicBezTo>
                  <a:pt x="1" y="52078"/>
                  <a:pt x="52079" y="0"/>
                  <a:pt x="116321" y="0"/>
                </a:cubicBezTo>
                <a:close/>
              </a:path>
            </a:pathLst>
          </a:custGeom>
          <a:gradFill>
            <a:gsLst>
              <a:gs pos="4000">
                <a:srgbClr val="205092"/>
              </a:gs>
              <a:gs pos="100000">
                <a:srgbClr val="9DC775"/>
              </a:gs>
            </a:gsLst>
            <a:lin ang="0" scaled="0"/>
          </a:gra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  <a:spcAft>
                <a:spcPts val="1067"/>
              </a:spcAft>
            </a:pPr>
            <a:endParaRPr lang="pl-PL" sz="2400" dirty="0"/>
          </a:p>
        </p:txBody>
      </p:sp>
      <p:sp>
        <p:nvSpPr>
          <p:cNvPr id="13" name="Symbol zastępczy tekstu 2">
            <a:extLst>
              <a:ext uri="{FF2B5EF4-FFF2-40B4-BE49-F238E27FC236}">
                <a16:creationId xmlns:a16="http://schemas.microsoft.com/office/drawing/2014/main" id="{5173D845-2B08-4969-AD98-268BA47B6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81272" y="1697067"/>
            <a:ext cx="5648865" cy="3331032"/>
          </a:xfrm>
        </p:spPr>
        <p:txBody>
          <a:bodyPr anchor="ctr">
            <a:noAutofit/>
          </a:bodyPr>
          <a:lstStyle>
            <a:lvl1pPr marL="0" indent="0" algn="l">
              <a:buNone/>
              <a:defRPr sz="5867" b="1">
                <a:solidFill>
                  <a:schemeClr val="bg1"/>
                </a:solidFill>
              </a:defRPr>
            </a:lvl1pPr>
            <a:lvl2pPr marL="383990" indent="-383990"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2pPr>
            <a:lvl3pPr marL="960943" indent="-486821">
              <a:buClr>
                <a:schemeClr val="bg1"/>
              </a:buClr>
              <a:buFont typeface="Calibri" panose="020F0502020204030204" pitchFamily="34" charset="0"/>
              <a:buChar char="→"/>
              <a:tabLst/>
              <a:defRPr sz="2667">
                <a:solidFill>
                  <a:schemeClr val="bg1"/>
                </a:solidFill>
              </a:defRPr>
            </a:lvl3pPr>
            <a:lvl4pPr marL="1316534" indent="-355591"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6476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FAA71340-C820-4492-A860-5AD1A47D12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6268" y="6176612"/>
            <a:ext cx="1499465" cy="66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0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2C6384-4692-B542-89A6-D52628840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C901D3-F8DD-AF45-9CD9-E82AAFCA6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67D2864-5717-3243-BDC2-9FAA25B6A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235A28-FDC7-AA4A-9F4D-B8326BA1B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011465-8B58-B34A-8CDF-8524472F1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218B-3D22-6C44-9BFD-F1807D7CF752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319253D7-BE60-4A11-B14C-1057BC71F7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6268" y="6176612"/>
            <a:ext cx="1499465" cy="66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484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Log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5AE044-7463-49B9-A00C-C0B61995C8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6000" y="1739900"/>
            <a:ext cx="76200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9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ostokąt 5"/>
          <p:cNvSpPr/>
          <p:nvPr userDrawn="1"/>
        </p:nvSpPr>
        <p:spPr bwMode="auto">
          <a:xfrm>
            <a:off x="-45720" y="-40639"/>
            <a:ext cx="12237720" cy="5198224"/>
          </a:xfrm>
          <a:custGeom>
            <a:avLst/>
            <a:gdLst/>
            <a:ahLst/>
            <a:cxnLst/>
            <a:rect l="l" t="t" r="r" b="b"/>
            <a:pathLst>
              <a:path w="9144001" h="5151119">
                <a:moveTo>
                  <a:pt x="1" y="0"/>
                </a:moveTo>
                <a:lnTo>
                  <a:pt x="9144001" y="0"/>
                </a:lnTo>
                <a:lnTo>
                  <a:pt x="9144001" y="4438650"/>
                </a:lnTo>
                <a:lnTo>
                  <a:pt x="842004" y="4438650"/>
                </a:lnTo>
                <a:lnTo>
                  <a:pt x="82391" y="5136609"/>
                </a:lnTo>
                <a:cubicBezTo>
                  <a:pt x="60926" y="5151483"/>
                  <a:pt x="18919" y="5154615"/>
                  <a:pt x="0" y="5147413"/>
                </a:cubicBezTo>
                <a:lnTo>
                  <a:pt x="0" y="4429852"/>
                </a:lnTo>
                <a:lnTo>
                  <a:pt x="1" y="4429852"/>
                </a:lnTo>
                <a:close/>
              </a:path>
            </a:pathLst>
          </a:custGeom>
          <a:gradFill>
            <a:gsLst>
              <a:gs pos="4000">
                <a:srgbClr val="205092"/>
              </a:gs>
              <a:gs pos="100000">
                <a:srgbClr val="9DC775"/>
              </a:gs>
            </a:gsLst>
            <a:lin ang="0" scaled="0"/>
          </a:gra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117599" y="2501771"/>
            <a:ext cx="10447044" cy="817780"/>
          </a:xfrm>
        </p:spPr>
        <p:txBody>
          <a:bodyPr anchor="b">
            <a:noAutofit/>
          </a:bodyPr>
          <a:lstStyle>
            <a:lvl1pPr marL="0" indent="0" algn="l">
              <a:buNone/>
              <a:defRPr sz="5867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Title of presentation</a:t>
            </a:r>
          </a:p>
        </p:txBody>
      </p:sp>
      <p:sp>
        <p:nvSpPr>
          <p:cNvPr id="12" name="Symbol zastępczy stopki 11"/>
          <p:cNvSpPr>
            <a:spLocks noGrp="1"/>
          </p:cNvSpPr>
          <p:nvPr>
            <p:ph type="ftr" sz="quarter" idx="11"/>
          </p:nvPr>
        </p:nvSpPr>
        <p:spPr>
          <a:xfrm>
            <a:off x="1117597" y="6356351"/>
            <a:ext cx="7654235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3" name="Symbol zastępczy numeru slajd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‹N°›</a:t>
            </a:fld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3" hasCustomPrompt="1"/>
          </p:nvPr>
        </p:nvSpPr>
        <p:spPr>
          <a:xfrm>
            <a:off x="1117600" y="4857751"/>
            <a:ext cx="10439401" cy="4191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dirty="0"/>
              <a:t>Click to edit Master text styles</a:t>
            </a:r>
            <a:endParaRPr lang="pl-PL" dirty="0"/>
          </a:p>
        </p:txBody>
      </p:sp>
      <p:pic>
        <p:nvPicPr>
          <p:cNvPr id="14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478E8433-EDE0-4FB7-929B-2E97907840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6268" y="6176612"/>
            <a:ext cx="1499465" cy="66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6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of contents">
    <p:bg>
      <p:bgPr>
        <a:gradFill>
          <a:gsLst>
            <a:gs pos="4000">
              <a:srgbClr val="205092"/>
            </a:gs>
            <a:gs pos="100000">
              <a:srgbClr val="9DC77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31054" y="1624837"/>
            <a:ext cx="11258491" cy="817780"/>
          </a:xfrm>
        </p:spPr>
        <p:txBody>
          <a:bodyPr>
            <a:noAutofit/>
          </a:bodyPr>
          <a:lstStyle>
            <a:lvl1pPr marL="0" indent="0" algn="l">
              <a:buNone/>
              <a:defRPr sz="4267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title style</a:t>
            </a:r>
            <a:endParaRPr lang="pl-PL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55822" y="6356351"/>
            <a:ext cx="8306825" cy="36512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‹N°›</a:t>
            </a:fld>
            <a:endParaRPr lang="pl-PL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627" y="2541094"/>
            <a:ext cx="11234632" cy="336244"/>
          </a:xfrm>
        </p:spPr>
        <p:txBody>
          <a:bodyPr lIns="0" tIns="0" rIns="0" bIns="0" anchor="t" anchorCtr="0">
            <a:noAutofit/>
          </a:bodyPr>
          <a:lstStyle>
            <a:lvl1pPr marL="609585" indent="-609585">
              <a:buClr>
                <a:schemeClr val="bg1"/>
              </a:buClr>
              <a:buSzPct val="100000"/>
              <a:buFont typeface="+mj-lt"/>
              <a:buAutoNum type="arabicPeriod"/>
              <a:defRPr sz="3200" baseline="0">
                <a:solidFill>
                  <a:schemeClr val="bg1"/>
                </a:solidFill>
              </a:defRPr>
            </a:lvl1pPr>
            <a:lvl2pPr marL="467772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Click to edit Master text styles</a:t>
            </a:r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90654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f chapter">
    <p:bg>
      <p:bgPr>
        <a:gradFill>
          <a:gsLst>
            <a:gs pos="4000">
              <a:srgbClr val="205092"/>
            </a:gs>
            <a:gs pos="100000">
              <a:srgbClr val="9DC77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31055" y="2866251"/>
            <a:ext cx="11140245" cy="817780"/>
          </a:xfrm>
        </p:spPr>
        <p:txBody>
          <a:bodyPr anchor="ctr">
            <a:noAutofit/>
          </a:bodyPr>
          <a:lstStyle>
            <a:lvl1pPr marL="0" indent="0" algn="ctr">
              <a:buNone/>
              <a:defRPr sz="9333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  <a:endParaRPr lang="pl-PL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55822" y="6356351"/>
            <a:ext cx="8306825" cy="365125"/>
          </a:xfrm>
        </p:spPr>
        <p:txBody>
          <a:bodyPr/>
          <a:lstStyle>
            <a:lvl1pPr>
              <a:defRPr sz="1333">
                <a:solidFill>
                  <a:srgbClr val="FFFFFF"/>
                </a:solidFill>
              </a:defRPr>
            </a:lvl1pPr>
          </a:lstStyle>
          <a:p>
            <a:endParaRPr lang="pl-PL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‹N°›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68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 userDrawn="1">
            <p:ph type="ftr" sz="quarter" idx="11"/>
          </p:nvPr>
        </p:nvSpPr>
        <p:spPr>
          <a:xfrm>
            <a:off x="555822" y="6356351"/>
            <a:ext cx="8306825" cy="365125"/>
          </a:xfrm>
        </p:spPr>
        <p:txBody>
          <a:bodyPr/>
          <a:lstStyle>
            <a:lvl1pPr>
              <a:defRPr sz="1333"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5" name="Foliennummernplatzhalt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‹N°›</a:t>
            </a:fld>
            <a:endParaRPr lang="pl-PL"/>
          </a:p>
        </p:txBody>
      </p:sp>
      <p:sp>
        <p:nvSpPr>
          <p:cNvPr id="9" name="Textplatzhalt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26627" y="1730218"/>
            <a:ext cx="11233584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None/>
              <a:defRPr sz="2667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  <a:endParaRPr lang="pl-PL" noProof="0" dirty="0"/>
          </a:p>
        </p:txBody>
      </p:sp>
      <p:sp>
        <p:nvSpPr>
          <p:cNvPr id="10" name="Titelplatzhalter 1"/>
          <p:cNvSpPr>
            <a:spLocks noGrp="1"/>
          </p:cNvSpPr>
          <p:nvPr userDrawn="1">
            <p:ph type="title" hasCustomPrompt="1"/>
          </p:nvPr>
        </p:nvSpPr>
        <p:spPr>
          <a:xfrm>
            <a:off x="526630" y="8482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pl-PL" noProof="0" dirty="0"/>
          </a:p>
        </p:txBody>
      </p:sp>
      <p:pic>
        <p:nvPicPr>
          <p:cNvPr id="18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BFB4F3FF-0730-4205-9F78-FACEA0E987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6268" y="6176612"/>
            <a:ext cx="1499465" cy="66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55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+ text +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 userDrawn="1">
            <p:ph type="ftr" sz="quarter" idx="11"/>
          </p:nvPr>
        </p:nvSpPr>
        <p:spPr>
          <a:xfrm>
            <a:off x="555822" y="6356351"/>
            <a:ext cx="8306825" cy="365125"/>
          </a:xfrm>
        </p:spPr>
        <p:txBody>
          <a:bodyPr/>
          <a:lstStyle>
            <a:lvl1pPr>
              <a:defRPr sz="1333"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5" name="Foliennummernplatzhalt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‹N°›</a:t>
            </a:fld>
            <a:endParaRPr lang="pl-PL"/>
          </a:p>
        </p:txBody>
      </p:sp>
      <p:sp>
        <p:nvSpPr>
          <p:cNvPr id="9" name="Textplatzhalt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26627" y="1730218"/>
            <a:ext cx="11233584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None/>
              <a:defRPr sz="2667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  <a:endParaRPr lang="pl-PL" noProof="0" dirty="0"/>
          </a:p>
        </p:txBody>
      </p:sp>
      <p:sp>
        <p:nvSpPr>
          <p:cNvPr id="10" name="Titelplatzhalter 1"/>
          <p:cNvSpPr>
            <a:spLocks noGrp="1"/>
          </p:cNvSpPr>
          <p:nvPr userDrawn="1">
            <p:ph type="title" hasCustomPrompt="1"/>
          </p:nvPr>
        </p:nvSpPr>
        <p:spPr>
          <a:xfrm>
            <a:off x="526630" y="8482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pl-PL" noProof="0" dirty="0"/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26627" y="2372475"/>
            <a:ext cx="11233584" cy="336244"/>
          </a:xfrm>
        </p:spPr>
        <p:txBody>
          <a:bodyPr lIns="0" tIns="0" rIns="0" bIns="0" anchor="t" anchorCtr="0">
            <a:noAutofit/>
          </a:bodyPr>
          <a:lstStyle>
            <a:lvl1pPr marL="383990" indent="-383990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Font typeface="Arial" panose="020B0604020202020204" pitchFamily="34" charset="0"/>
              <a:buChar char="•"/>
              <a:defRPr sz="26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  <a:endParaRPr lang="pl-PL" noProof="0" dirty="0"/>
          </a:p>
        </p:txBody>
      </p:sp>
      <p:pic>
        <p:nvPicPr>
          <p:cNvPr id="16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2437095E-8793-4419-ABC3-20CCCDE0BA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6268" y="6176612"/>
            <a:ext cx="1499465" cy="66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0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55822" y="6356351"/>
            <a:ext cx="83068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‹N°›</a:t>
            </a:fld>
            <a:endParaRPr lang="pl-PL"/>
          </a:p>
        </p:txBody>
      </p:sp>
      <p:sp>
        <p:nvSpPr>
          <p:cNvPr id="13" name="Textplatzhalter 2"/>
          <p:cNvSpPr>
            <a:spLocks noGrp="1"/>
          </p:cNvSpPr>
          <p:nvPr>
            <p:ph idx="1" hasCustomPrompt="1"/>
          </p:nvPr>
        </p:nvSpPr>
        <p:spPr>
          <a:xfrm>
            <a:off x="526630" y="1736639"/>
            <a:ext cx="11234629" cy="4247359"/>
          </a:xfrm>
          <a:prstGeom prst="rect">
            <a:avLst/>
          </a:prstGeom>
          <a:effectLst/>
        </p:spPr>
        <p:txBody>
          <a:bodyPr vert="horz" lIns="0" tIns="0" rIns="0" bIns="0" rtlCol="0">
            <a:normAutofit/>
          </a:bodyPr>
          <a:lstStyle>
            <a:lvl1pPr marL="383990" indent="-383990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2667" baseline="0">
                <a:solidFill>
                  <a:schemeClr val="tx1"/>
                </a:solidFill>
              </a:defRPr>
            </a:lvl1pPr>
            <a:lvl2pPr marL="959976" indent="-479988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→"/>
              <a:defRPr sz="2667" baseline="0">
                <a:solidFill>
                  <a:schemeClr val="tx1"/>
                </a:solidFill>
              </a:defRPr>
            </a:lvl2pPr>
            <a:lvl3pPr marL="1439964" indent="-383990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Clr>
                <a:schemeClr val="accent1"/>
              </a:buClr>
              <a:buFont typeface="Calibri" panose="020F0502020204030204" pitchFamily="34" charset="0"/>
              <a:buChar char="–"/>
              <a:defRPr sz="2400" baseline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2"/>
            <a:endParaRPr lang="pl-PL" noProof="0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526630" y="8482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pl-PL" noProof="0" dirty="0"/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F0B9964C-1348-4773-A930-BA3AB0A00E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0307" y="206764"/>
            <a:ext cx="1524000" cy="103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88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with a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555822" y="6356351"/>
            <a:ext cx="831854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‹N°›</a:t>
            </a:fld>
            <a:endParaRPr lang="pl-PL"/>
          </a:p>
        </p:txBody>
      </p:sp>
      <p:sp>
        <p:nvSpPr>
          <p:cNvPr id="8" name="SmartArt Placeholder 7"/>
          <p:cNvSpPr>
            <a:spLocks noGrp="1"/>
          </p:cNvSpPr>
          <p:nvPr>
            <p:ph type="dgm" sz="quarter" idx="13" hasCustomPrompt="1"/>
          </p:nvPr>
        </p:nvSpPr>
        <p:spPr>
          <a:xfrm>
            <a:off x="3276602" y="2200594"/>
            <a:ext cx="5433484" cy="2655887"/>
          </a:xfrm>
          <a:ln w="6350" cmpd="sng">
            <a:solidFill>
              <a:schemeClr val="tx1">
                <a:lumMod val="40000"/>
                <a:lumOff val="60000"/>
              </a:schemeClr>
            </a:solidFill>
          </a:ln>
          <a:effectLst/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SmartArt graphic</a:t>
            </a:r>
            <a:endParaRPr lang="pl-PL" noProof="0" dirty="0"/>
          </a:p>
        </p:txBody>
      </p:sp>
      <p:sp>
        <p:nvSpPr>
          <p:cNvPr id="11" name="Titelplatzhalter 1"/>
          <p:cNvSpPr>
            <a:spLocks noGrp="1"/>
          </p:cNvSpPr>
          <p:nvPr userDrawn="1">
            <p:ph type="title" hasCustomPrompt="1"/>
          </p:nvPr>
        </p:nvSpPr>
        <p:spPr>
          <a:xfrm>
            <a:off x="526630" y="8482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pl-PL" noProof="0" dirty="0"/>
          </a:p>
        </p:txBody>
      </p:sp>
      <p:pic>
        <p:nvPicPr>
          <p:cNvPr id="15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FFA1207F-D786-4A47-9556-B1F476CEB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6268" y="6176612"/>
            <a:ext cx="1499465" cy="66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56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555822" y="6356351"/>
            <a:ext cx="831854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‹N°›</a:t>
            </a:fld>
            <a:endParaRPr lang="pl-PL"/>
          </a:p>
        </p:txBody>
      </p:sp>
      <p:sp>
        <p:nvSpPr>
          <p:cNvPr id="11" name="Titelplatzhalter 1"/>
          <p:cNvSpPr>
            <a:spLocks noGrp="1"/>
          </p:cNvSpPr>
          <p:nvPr userDrawn="1">
            <p:ph type="title" hasCustomPrompt="1"/>
          </p:nvPr>
        </p:nvSpPr>
        <p:spPr>
          <a:xfrm>
            <a:off x="526630" y="8482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pl-PL" noProof="0" dirty="0"/>
          </a:p>
        </p:txBody>
      </p:sp>
      <p:pic>
        <p:nvPicPr>
          <p:cNvPr id="14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3B160DB8-BC29-4A66-A2A3-3908D06EBB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6268" y="6176612"/>
            <a:ext cx="1499465" cy="66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02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lumn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56863" y="6356351"/>
            <a:ext cx="830578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‹N°›</a:t>
            </a:fld>
            <a:endParaRPr lang="pl-PL"/>
          </a:p>
        </p:txBody>
      </p:sp>
      <p:sp>
        <p:nvSpPr>
          <p:cNvPr id="10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526630" y="8482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pl-PL" noProof="0" dirty="0"/>
          </a:p>
        </p:txBody>
      </p:sp>
      <p:sp>
        <p:nvSpPr>
          <p:cNvPr id="11" name="Textplatzhalter 2"/>
          <p:cNvSpPr>
            <a:spLocks noGrp="1"/>
          </p:cNvSpPr>
          <p:nvPr>
            <p:ph idx="1" hasCustomPrompt="1"/>
          </p:nvPr>
        </p:nvSpPr>
        <p:spPr>
          <a:xfrm>
            <a:off x="526630" y="1736639"/>
            <a:ext cx="4943391" cy="4247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83990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defRPr sz="2667">
                <a:solidFill>
                  <a:schemeClr val="tx1"/>
                </a:solidFill>
              </a:defRPr>
            </a:lvl1pPr>
            <a:lvl2pPr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defRPr sz="2667">
                <a:solidFill>
                  <a:schemeClr val="tx1"/>
                </a:solidFill>
              </a:defRPr>
            </a:lvl2pPr>
            <a:lvl3pPr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defRPr>
                <a:solidFill>
                  <a:srgbClr val="58595B"/>
                </a:solidFill>
              </a:defRPr>
            </a:lvl3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idx="13" hasCustomPrompt="1"/>
          </p:nvPr>
        </p:nvSpPr>
        <p:spPr>
          <a:xfrm>
            <a:off x="6817869" y="1736639"/>
            <a:ext cx="4943391" cy="4247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defRPr sz="2667">
                <a:solidFill>
                  <a:schemeClr val="tx1"/>
                </a:solidFill>
              </a:defRPr>
            </a:lvl1pPr>
            <a:lvl2pPr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defRPr sz="2667">
                <a:solidFill>
                  <a:schemeClr val="tx1"/>
                </a:solidFill>
              </a:defRPr>
            </a:lvl2pPr>
            <a:lvl3pPr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defRPr>
                <a:solidFill>
                  <a:srgbClr val="58595B"/>
                </a:solidFill>
              </a:defRPr>
            </a:lvl3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pic>
        <p:nvPicPr>
          <p:cNvPr id="16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2DD0E2A1-5AC4-416B-A588-DA25A0E6B9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6268" y="6176612"/>
            <a:ext cx="1499465" cy="66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91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B482E8-CBC9-8448-96AD-57A8D5041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B8FFDC8-2489-5A49-96AE-9F80D48C8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78B214-3BDC-C24C-85B0-776DA0ED7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A68B7E-15D9-8F40-BA64-94284BE55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AC9D2DB-CCCF-6340-8571-01D2319E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218B-3D22-6C44-9BFD-F1807D7CF7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18683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with a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555822" y="6356351"/>
            <a:ext cx="831854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‹N°›</a:t>
            </a:fld>
            <a:endParaRPr lang="pl-PL"/>
          </a:p>
        </p:txBody>
      </p:sp>
      <p:sp>
        <p:nvSpPr>
          <p:cNvPr id="11" name="Titelplatzhalter 1"/>
          <p:cNvSpPr>
            <a:spLocks noGrp="1"/>
          </p:cNvSpPr>
          <p:nvPr userDrawn="1">
            <p:ph type="title" hasCustomPrompt="1"/>
          </p:nvPr>
        </p:nvSpPr>
        <p:spPr>
          <a:xfrm>
            <a:off x="526630" y="8482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pl-PL" noProof="0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111048" y="2041256"/>
            <a:ext cx="3840000" cy="384000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id-ID" dirty="0"/>
          </a:p>
        </p:txBody>
      </p:sp>
      <p:pic>
        <p:nvPicPr>
          <p:cNvPr id="13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69D8ADE5-3C24-4C24-A286-0F8ECF7A00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6268" y="6176612"/>
            <a:ext cx="1499465" cy="66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44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f chapter (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‹N°›</a:t>
            </a:fld>
            <a:endParaRPr lang="pl-PL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56863" y="6356351"/>
            <a:ext cx="831750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537030" y="5669375"/>
            <a:ext cx="11224231" cy="612527"/>
          </a:xfrm>
        </p:spPr>
        <p:txBody>
          <a:bodyPr anchor="ctr">
            <a:noAutofit/>
          </a:bodyPr>
          <a:lstStyle>
            <a:lvl1pPr algn="ctr">
              <a:lnSpc>
                <a:spcPct val="95000"/>
              </a:lnSpc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text styles</a:t>
            </a:r>
            <a:endParaRPr lang="pl-PL" dirty="0"/>
          </a:p>
        </p:txBody>
      </p:sp>
      <p:pic>
        <p:nvPicPr>
          <p:cNvPr id="18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D8470501-C408-4ABB-82AE-8C6D3B676A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6268" y="6176612"/>
            <a:ext cx="1499465" cy="66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7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rostokąt 5"/>
          <p:cNvSpPr/>
          <p:nvPr userDrawn="1"/>
        </p:nvSpPr>
        <p:spPr bwMode="auto">
          <a:xfrm>
            <a:off x="-1" y="1"/>
            <a:ext cx="12192001" cy="5151119"/>
          </a:xfrm>
          <a:custGeom>
            <a:avLst/>
            <a:gdLst/>
            <a:ahLst/>
            <a:cxnLst/>
            <a:rect l="l" t="t" r="r" b="b"/>
            <a:pathLst>
              <a:path w="9144001" h="5151119">
                <a:moveTo>
                  <a:pt x="1" y="0"/>
                </a:moveTo>
                <a:lnTo>
                  <a:pt x="9144001" y="0"/>
                </a:lnTo>
                <a:lnTo>
                  <a:pt x="9144001" y="4438650"/>
                </a:lnTo>
                <a:lnTo>
                  <a:pt x="842004" y="4438650"/>
                </a:lnTo>
                <a:lnTo>
                  <a:pt x="82391" y="5136609"/>
                </a:lnTo>
                <a:cubicBezTo>
                  <a:pt x="60926" y="5151483"/>
                  <a:pt x="18919" y="5154615"/>
                  <a:pt x="0" y="5147413"/>
                </a:cubicBezTo>
                <a:lnTo>
                  <a:pt x="0" y="4429852"/>
                </a:lnTo>
                <a:lnTo>
                  <a:pt x="1" y="4429852"/>
                </a:lnTo>
                <a:close/>
              </a:path>
            </a:pathLst>
          </a:custGeom>
          <a:gradFill>
            <a:gsLst>
              <a:gs pos="4000">
                <a:srgbClr val="205092"/>
              </a:gs>
              <a:gs pos="100000">
                <a:srgbClr val="9DC775"/>
              </a:gs>
            </a:gsLst>
            <a:lin ang="0" scaled="0"/>
          </a:gra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155699" y="2296667"/>
            <a:ext cx="7836544" cy="817780"/>
          </a:xfr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4267">
                <a:solidFill>
                  <a:srgbClr val="000000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text styles</a:t>
            </a:r>
            <a:endParaRPr lang="pl-PL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55699" y="6356351"/>
            <a:ext cx="7633589" cy="365125"/>
          </a:xfrm>
        </p:spPr>
        <p:txBody>
          <a:bodyPr/>
          <a:lstStyle>
            <a:lvl1pPr>
              <a:defRPr sz="1333"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‹N°›</a:t>
            </a:fld>
            <a:endParaRPr lang="pl-PL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155701" y="4848683"/>
            <a:ext cx="10605559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noProof="0" dirty="0" err="1"/>
              <a:t>Address</a:t>
            </a:r>
            <a:r>
              <a:rPr lang="pl-PL" noProof="0" dirty="0"/>
              <a:t> </a:t>
            </a:r>
            <a:r>
              <a:rPr lang="pl-PL" noProof="0" dirty="0" err="1"/>
              <a:t>details</a:t>
            </a:r>
            <a:r>
              <a:rPr lang="pl-PL" noProof="0" dirty="0"/>
              <a:t> / </a:t>
            </a:r>
            <a:r>
              <a:rPr lang="pl-PL" noProof="0" dirty="0" err="1"/>
              <a:t>contact</a:t>
            </a:r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61344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with the sloga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ostokąt 5"/>
          <p:cNvSpPr/>
          <p:nvPr userDrawn="1"/>
        </p:nvSpPr>
        <p:spPr bwMode="auto">
          <a:xfrm>
            <a:off x="-1" y="1"/>
            <a:ext cx="12192001" cy="5151119"/>
          </a:xfrm>
          <a:custGeom>
            <a:avLst/>
            <a:gdLst/>
            <a:ahLst/>
            <a:cxnLst/>
            <a:rect l="l" t="t" r="r" b="b"/>
            <a:pathLst>
              <a:path w="9144001" h="5151119">
                <a:moveTo>
                  <a:pt x="1" y="0"/>
                </a:moveTo>
                <a:lnTo>
                  <a:pt x="9144001" y="0"/>
                </a:lnTo>
                <a:lnTo>
                  <a:pt x="9144001" y="4438650"/>
                </a:lnTo>
                <a:lnTo>
                  <a:pt x="842004" y="4438650"/>
                </a:lnTo>
                <a:lnTo>
                  <a:pt x="82391" y="5136609"/>
                </a:lnTo>
                <a:cubicBezTo>
                  <a:pt x="60926" y="5151483"/>
                  <a:pt x="18919" y="5154615"/>
                  <a:pt x="0" y="5147413"/>
                </a:cubicBezTo>
                <a:lnTo>
                  <a:pt x="0" y="4429852"/>
                </a:lnTo>
                <a:lnTo>
                  <a:pt x="1" y="4429852"/>
                </a:lnTo>
                <a:close/>
              </a:path>
            </a:pathLst>
          </a:custGeom>
          <a:gradFill>
            <a:gsLst>
              <a:gs pos="4000">
                <a:srgbClr val="205092"/>
              </a:gs>
              <a:gs pos="100000">
                <a:srgbClr val="9DC775"/>
              </a:gs>
            </a:gsLst>
            <a:lin ang="0" scaled="0"/>
          </a:gra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2400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916457" y="6356351"/>
            <a:ext cx="2844800" cy="36512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‹N°›</a:t>
            </a:fld>
            <a:endParaRPr lang="pl-PL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BDA6502-0DBD-43A7-BD87-10557E589580}"/>
              </a:ext>
            </a:extLst>
          </p:cNvPr>
          <p:cNvSpPr txBox="1"/>
          <p:nvPr userDrawn="1"/>
        </p:nvSpPr>
        <p:spPr>
          <a:xfrm>
            <a:off x="1246963" y="1478477"/>
            <a:ext cx="9698072" cy="16958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ctr">
              <a:lnSpc>
                <a:spcPct val="95000"/>
              </a:lnSpc>
              <a:spcAft>
                <a:spcPts val="8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</a:pPr>
            <a:r>
              <a:rPr lang="fr-FR" sz="5800" b="0" dirty="0">
                <a:solidFill>
                  <a:schemeClr val="bg1"/>
                </a:solidFill>
                <a:latin typeface="+mn-lt"/>
              </a:rPr>
              <a:t>La Protection du       Cyberespace Togolais</a:t>
            </a:r>
          </a:p>
        </p:txBody>
      </p:sp>
      <p:pic>
        <p:nvPicPr>
          <p:cNvPr id="6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FB1F12E5-57A5-4103-9759-D703F62DCF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80796" y="4642462"/>
            <a:ext cx="2230408" cy="221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09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ytuł z tek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 userDrawn="1">
            <p:ph type="ftr" sz="quarter" idx="11"/>
          </p:nvPr>
        </p:nvSpPr>
        <p:spPr>
          <a:xfrm>
            <a:off x="555822" y="6356351"/>
            <a:ext cx="8306825" cy="365125"/>
          </a:xfrm>
        </p:spPr>
        <p:txBody>
          <a:bodyPr/>
          <a:lstStyle>
            <a:lvl1pPr>
              <a:defRPr sz="1000"/>
            </a:lvl1pPr>
          </a:lstStyle>
          <a:p>
            <a:endParaRPr lang="pl-PL" noProof="0" dirty="0"/>
          </a:p>
        </p:txBody>
      </p:sp>
      <p:sp>
        <p:nvSpPr>
          <p:cNvPr id="5" name="Foliennummernplatzhalt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9DC1E638-3F78-4E0D-883A-B278700C48C0}" type="slidenum">
              <a:rPr lang="pl-PL" smtClean="0"/>
              <a:pPr/>
              <a:t>‹N°›</a:t>
            </a:fld>
            <a:endParaRPr lang="pl-PL"/>
          </a:p>
        </p:txBody>
      </p:sp>
      <p:sp>
        <p:nvSpPr>
          <p:cNvPr id="9" name="Textplatzhalt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26627" y="1730218"/>
            <a:ext cx="11233584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None/>
              <a:defRPr sz="1800">
                <a:solidFill>
                  <a:srgbClr val="58595B"/>
                </a:solidFill>
              </a:defRPr>
            </a:lvl1pPr>
          </a:lstStyle>
          <a:p>
            <a:pPr lvl="0"/>
            <a:r>
              <a:rPr lang="pl-PL" noProof="0" dirty="0"/>
              <a:t>Kliknij, aby wpisać tekst</a:t>
            </a:r>
          </a:p>
        </p:txBody>
      </p:sp>
      <p:sp>
        <p:nvSpPr>
          <p:cNvPr id="10" name="Titelplatzhalter 1"/>
          <p:cNvSpPr>
            <a:spLocks noGrp="1"/>
          </p:cNvSpPr>
          <p:nvPr userDrawn="1">
            <p:ph type="title" hasCustomPrompt="1"/>
          </p:nvPr>
        </p:nvSpPr>
        <p:spPr>
          <a:xfrm>
            <a:off x="526630" y="8482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>
                <a:solidFill>
                  <a:srgbClr val="58595B"/>
                </a:solidFill>
              </a:defRPr>
            </a:lvl1pPr>
          </a:lstStyle>
          <a:p>
            <a:r>
              <a:rPr lang="pl-PL" noProof="0"/>
              <a:t>Kliknij, aby wpisać tytuł</a:t>
            </a:r>
          </a:p>
        </p:txBody>
      </p:sp>
      <p:pic>
        <p:nvPicPr>
          <p:cNvPr id="8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B234C10D-A54B-429F-A1C2-80914D13D5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6268" y="6176612"/>
            <a:ext cx="1499465" cy="66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54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EBE7-A0E0-44EF-9B18-8DF72D5F2B8A}" type="slidenum">
              <a:rPr lang="pl-PL" smtClean="0"/>
              <a:t>‹N°›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01321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lajd tytułowy_wąsk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ostokąt 5"/>
          <p:cNvSpPr>
            <a:spLocks/>
          </p:cNvSpPr>
          <p:nvPr userDrawn="1"/>
        </p:nvSpPr>
        <p:spPr bwMode="auto">
          <a:xfrm>
            <a:off x="-508" y="-6523"/>
            <a:ext cx="12193016" cy="2310552"/>
          </a:xfrm>
          <a:custGeom>
            <a:avLst/>
            <a:gdLst>
              <a:gd name="connsiteX0" fmla="*/ 10161 w 9144001"/>
              <a:gd name="connsiteY0" fmla="*/ 2032000 h 5151119"/>
              <a:gd name="connsiteX1" fmla="*/ 9144001 w 9144001"/>
              <a:gd name="connsiteY1" fmla="*/ 0 h 5151119"/>
              <a:gd name="connsiteX2" fmla="*/ 9144001 w 9144001"/>
              <a:gd name="connsiteY2" fmla="*/ 4438650 h 5151119"/>
              <a:gd name="connsiteX3" fmla="*/ 842004 w 9144001"/>
              <a:gd name="connsiteY3" fmla="*/ 4438650 h 5151119"/>
              <a:gd name="connsiteX4" fmla="*/ 82391 w 9144001"/>
              <a:gd name="connsiteY4" fmla="*/ 5136609 h 5151119"/>
              <a:gd name="connsiteX5" fmla="*/ 0 w 9144001"/>
              <a:gd name="connsiteY5" fmla="*/ 5147413 h 5151119"/>
              <a:gd name="connsiteX6" fmla="*/ 0 w 9144001"/>
              <a:gd name="connsiteY6" fmla="*/ 4429852 h 5151119"/>
              <a:gd name="connsiteX7" fmla="*/ 1 w 9144001"/>
              <a:gd name="connsiteY7" fmla="*/ 4429852 h 5151119"/>
              <a:gd name="connsiteX8" fmla="*/ 10161 w 9144001"/>
              <a:gd name="connsiteY8" fmla="*/ 2032000 h 5151119"/>
              <a:gd name="connsiteX0" fmla="*/ 91441 w 9144001"/>
              <a:gd name="connsiteY0" fmla="*/ 3264747 h 5151119"/>
              <a:gd name="connsiteX1" fmla="*/ 9144001 w 9144001"/>
              <a:gd name="connsiteY1" fmla="*/ 0 h 5151119"/>
              <a:gd name="connsiteX2" fmla="*/ 9144001 w 9144001"/>
              <a:gd name="connsiteY2" fmla="*/ 4438650 h 5151119"/>
              <a:gd name="connsiteX3" fmla="*/ 842004 w 9144001"/>
              <a:gd name="connsiteY3" fmla="*/ 4438650 h 5151119"/>
              <a:gd name="connsiteX4" fmla="*/ 82391 w 9144001"/>
              <a:gd name="connsiteY4" fmla="*/ 5136609 h 5151119"/>
              <a:gd name="connsiteX5" fmla="*/ 0 w 9144001"/>
              <a:gd name="connsiteY5" fmla="*/ 5147413 h 5151119"/>
              <a:gd name="connsiteX6" fmla="*/ 0 w 9144001"/>
              <a:gd name="connsiteY6" fmla="*/ 4429852 h 5151119"/>
              <a:gd name="connsiteX7" fmla="*/ 1 w 9144001"/>
              <a:gd name="connsiteY7" fmla="*/ 4429852 h 5151119"/>
              <a:gd name="connsiteX8" fmla="*/ 91441 w 9144001"/>
              <a:gd name="connsiteY8" fmla="*/ 3264747 h 5151119"/>
              <a:gd name="connsiteX0" fmla="*/ 1906 w 9144001"/>
              <a:gd name="connsiteY0" fmla="*/ 2845647 h 5151119"/>
              <a:gd name="connsiteX1" fmla="*/ 9144001 w 9144001"/>
              <a:gd name="connsiteY1" fmla="*/ 0 h 5151119"/>
              <a:gd name="connsiteX2" fmla="*/ 9144001 w 9144001"/>
              <a:gd name="connsiteY2" fmla="*/ 4438650 h 5151119"/>
              <a:gd name="connsiteX3" fmla="*/ 842004 w 9144001"/>
              <a:gd name="connsiteY3" fmla="*/ 4438650 h 5151119"/>
              <a:gd name="connsiteX4" fmla="*/ 82391 w 9144001"/>
              <a:gd name="connsiteY4" fmla="*/ 5136609 h 5151119"/>
              <a:gd name="connsiteX5" fmla="*/ 0 w 9144001"/>
              <a:gd name="connsiteY5" fmla="*/ 5147413 h 5151119"/>
              <a:gd name="connsiteX6" fmla="*/ 0 w 9144001"/>
              <a:gd name="connsiteY6" fmla="*/ 4429852 h 5151119"/>
              <a:gd name="connsiteX7" fmla="*/ 1 w 9144001"/>
              <a:gd name="connsiteY7" fmla="*/ 4429852 h 5151119"/>
              <a:gd name="connsiteX8" fmla="*/ 1906 w 9144001"/>
              <a:gd name="connsiteY8" fmla="*/ 2845647 h 5151119"/>
              <a:gd name="connsiteX0" fmla="*/ 1906 w 9144001"/>
              <a:gd name="connsiteY0" fmla="*/ 0 h 2305472"/>
              <a:gd name="connsiteX1" fmla="*/ 8877301 w 9144001"/>
              <a:gd name="connsiteY1" fmla="*/ 669713 h 2305472"/>
              <a:gd name="connsiteX2" fmla="*/ 9144001 w 9144001"/>
              <a:gd name="connsiteY2" fmla="*/ 1593003 h 2305472"/>
              <a:gd name="connsiteX3" fmla="*/ 842004 w 9144001"/>
              <a:gd name="connsiteY3" fmla="*/ 1593003 h 2305472"/>
              <a:gd name="connsiteX4" fmla="*/ 82391 w 9144001"/>
              <a:gd name="connsiteY4" fmla="*/ 2290962 h 2305472"/>
              <a:gd name="connsiteX5" fmla="*/ 0 w 9144001"/>
              <a:gd name="connsiteY5" fmla="*/ 2301766 h 2305472"/>
              <a:gd name="connsiteX6" fmla="*/ 0 w 9144001"/>
              <a:gd name="connsiteY6" fmla="*/ 1584205 h 2305472"/>
              <a:gd name="connsiteX7" fmla="*/ 1 w 9144001"/>
              <a:gd name="connsiteY7" fmla="*/ 1584205 h 2305472"/>
              <a:gd name="connsiteX8" fmla="*/ 1906 w 9144001"/>
              <a:gd name="connsiteY8" fmla="*/ 0 h 2305472"/>
              <a:gd name="connsiteX0" fmla="*/ 1906 w 9144001"/>
              <a:gd name="connsiteY0" fmla="*/ 21167 h 2326639"/>
              <a:gd name="connsiteX1" fmla="*/ 9136381 w 9144001"/>
              <a:gd name="connsiteY1" fmla="*/ 0 h 2326639"/>
              <a:gd name="connsiteX2" fmla="*/ 9144001 w 9144001"/>
              <a:gd name="connsiteY2" fmla="*/ 1614170 h 2326639"/>
              <a:gd name="connsiteX3" fmla="*/ 842004 w 9144001"/>
              <a:gd name="connsiteY3" fmla="*/ 1614170 h 2326639"/>
              <a:gd name="connsiteX4" fmla="*/ 82391 w 9144001"/>
              <a:gd name="connsiteY4" fmla="*/ 2312129 h 2326639"/>
              <a:gd name="connsiteX5" fmla="*/ 0 w 9144001"/>
              <a:gd name="connsiteY5" fmla="*/ 2322933 h 2326639"/>
              <a:gd name="connsiteX6" fmla="*/ 0 w 9144001"/>
              <a:gd name="connsiteY6" fmla="*/ 1605372 h 2326639"/>
              <a:gd name="connsiteX7" fmla="*/ 1 w 9144001"/>
              <a:gd name="connsiteY7" fmla="*/ 1605372 h 2326639"/>
              <a:gd name="connsiteX8" fmla="*/ 1906 w 9144001"/>
              <a:gd name="connsiteY8" fmla="*/ 21167 h 2326639"/>
              <a:gd name="connsiteX0" fmla="*/ 1906 w 9144001"/>
              <a:gd name="connsiteY0" fmla="*/ 847 h 2306319"/>
              <a:gd name="connsiteX1" fmla="*/ 9136381 w 9144001"/>
              <a:gd name="connsiteY1" fmla="*/ 0 h 2306319"/>
              <a:gd name="connsiteX2" fmla="*/ 9144001 w 9144001"/>
              <a:gd name="connsiteY2" fmla="*/ 1593850 h 2306319"/>
              <a:gd name="connsiteX3" fmla="*/ 842004 w 9144001"/>
              <a:gd name="connsiteY3" fmla="*/ 1593850 h 2306319"/>
              <a:gd name="connsiteX4" fmla="*/ 82391 w 9144001"/>
              <a:gd name="connsiteY4" fmla="*/ 2291809 h 2306319"/>
              <a:gd name="connsiteX5" fmla="*/ 0 w 9144001"/>
              <a:gd name="connsiteY5" fmla="*/ 2302613 h 2306319"/>
              <a:gd name="connsiteX6" fmla="*/ 0 w 9144001"/>
              <a:gd name="connsiteY6" fmla="*/ 1585052 h 2306319"/>
              <a:gd name="connsiteX7" fmla="*/ 1 w 9144001"/>
              <a:gd name="connsiteY7" fmla="*/ 1585052 h 2306319"/>
              <a:gd name="connsiteX8" fmla="*/ 1906 w 9144001"/>
              <a:gd name="connsiteY8" fmla="*/ 847 h 2306319"/>
              <a:gd name="connsiteX0" fmla="*/ 1906 w 9144001"/>
              <a:gd name="connsiteY0" fmla="*/ 0 h 2305472"/>
              <a:gd name="connsiteX1" fmla="*/ 9142477 w 9144001"/>
              <a:gd name="connsiteY1" fmla="*/ 15409 h 2305472"/>
              <a:gd name="connsiteX2" fmla="*/ 9144001 w 9144001"/>
              <a:gd name="connsiteY2" fmla="*/ 1593003 h 2305472"/>
              <a:gd name="connsiteX3" fmla="*/ 842004 w 9144001"/>
              <a:gd name="connsiteY3" fmla="*/ 1593003 h 2305472"/>
              <a:gd name="connsiteX4" fmla="*/ 82391 w 9144001"/>
              <a:gd name="connsiteY4" fmla="*/ 2290962 h 2305472"/>
              <a:gd name="connsiteX5" fmla="*/ 0 w 9144001"/>
              <a:gd name="connsiteY5" fmla="*/ 2301766 h 2305472"/>
              <a:gd name="connsiteX6" fmla="*/ 0 w 9144001"/>
              <a:gd name="connsiteY6" fmla="*/ 1584205 h 2305472"/>
              <a:gd name="connsiteX7" fmla="*/ 1 w 9144001"/>
              <a:gd name="connsiteY7" fmla="*/ 1584205 h 2305472"/>
              <a:gd name="connsiteX8" fmla="*/ 1906 w 9144001"/>
              <a:gd name="connsiteY8" fmla="*/ 0 h 2305472"/>
              <a:gd name="connsiteX0" fmla="*/ 1906 w 9144001"/>
              <a:gd name="connsiteY0" fmla="*/ 0 h 2305472"/>
              <a:gd name="connsiteX1" fmla="*/ 9142477 w 9144001"/>
              <a:gd name="connsiteY1" fmla="*/ 7281 h 2305472"/>
              <a:gd name="connsiteX2" fmla="*/ 9144001 w 9144001"/>
              <a:gd name="connsiteY2" fmla="*/ 1593003 h 2305472"/>
              <a:gd name="connsiteX3" fmla="*/ 842004 w 9144001"/>
              <a:gd name="connsiteY3" fmla="*/ 1593003 h 2305472"/>
              <a:gd name="connsiteX4" fmla="*/ 82391 w 9144001"/>
              <a:gd name="connsiteY4" fmla="*/ 2290962 h 2305472"/>
              <a:gd name="connsiteX5" fmla="*/ 0 w 9144001"/>
              <a:gd name="connsiteY5" fmla="*/ 2301766 h 2305472"/>
              <a:gd name="connsiteX6" fmla="*/ 0 w 9144001"/>
              <a:gd name="connsiteY6" fmla="*/ 1584205 h 2305472"/>
              <a:gd name="connsiteX7" fmla="*/ 1 w 9144001"/>
              <a:gd name="connsiteY7" fmla="*/ 1584205 h 2305472"/>
              <a:gd name="connsiteX8" fmla="*/ 1906 w 9144001"/>
              <a:gd name="connsiteY8" fmla="*/ 0 h 2305472"/>
              <a:gd name="connsiteX0" fmla="*/ 1906 w 9144001"/>
              <a:gd name="connsiteY0" fmla="*/ 847 h 2306319"/>
              <a:gd name="connsiteX1" fmla="*/ 9136381 w 9144001"/>
              <a:gd name="connsiteY1" fmla="*/ 0 h 2306319"/>
              <a:gd name="connsiteX2" fmla="*/ 9144001 w 9144001"/>
              <a:gd name="connsiteY2" fmla="*/ 1593850 h 2306319"/>
              <a:gd name="connsiteX3" fmla="*/ 842004 w 9144001"/>
              <a:gd name="connsiteY3" fmla="*/ 1593850 h 2306319"/>
              <a:gd name="connsiteX4" fmla="*/ 82391 w 9144001"/>
              <a:gd name="connsiteY4" fmla="*/ 2291809 h 2306319"/>
              <a:gd name="connsiteX5" fmla="*/ 0 w 9144001"/>
              <a:gd name="connsiteY5" fmla="*/ 2302613 h 2306319"/>
              <a:gd name="connsiteX6" fmla="*/ 0 w 9144001"/>
              <a:gd name="connsiteY6" fmla="*/ 1585052 h 2306319"/>
              <a:gd name="connsiteX7" fmla="*/ 1 w 9144001"/>
              <a:gd name="connsiteY7" fmla="*/ 1585052 h 2306319"/>
              <a:gd name="connsiteX8" fmla="*/ 1906 w 9144001"/>
              <a:gd name="connsiteY8" fmla="*/ 847 h 2306319"/>
              <a:gd name="connsiteX0" fmla="*/ 1906 w 9144001"/>
              <a:gd name="connsiteY0" fmla="*/ 847 h 2306319"/>
              <a:gd name="connsiteX1" fmla="*/ 9142477 w 9144001"/>
              <a:gd name="connsiteY1" fmla="*/ 0 h 2306319"/>
              <a:gd name="connsiteX2" fmla="*/ 9144001 w 9144001"/>
              <a:gd name="connsiteY2" fmla="*/ 1593850 h 2306319"/>
              <a:gd name="connsiteX3" fmla="*/ 842004 w 9144001"/>
              <a:gd name="connsiteY3" fmla="*/ 1593850 h 2306319"/>
              <a:gd name="connsiteX4" fmla="*/ 82391 w 9144001"/>
              <a:gd name="connsiteY4" fmla="*/ 2291809 h 2306319"/>
              <a:gd name="connsiteX5" fmla="*/ 0 w 9144001"/>
              <a:gd name="connsiteY5" fmla="*/ 2302613 h 2306319"/>
              <a:gd name="connsiteX6" fmla="*/ 0 w 9144001"/>
              <a:gd name="connsiteY6" fmla="*/ 1585052 h 2306319"/>
              <a:gd name="connsiteX7" fmla="*/ 1 w 9144001"/>
              <a:gd name="connsiteY7" fmla="*/ 1585052 h 2306319"/>
              <a:gd name="connsiteX8" fmla="*/ 1906 w 9144001"/>
              <a:gd name="connsiteY8" fmla="*/ 847 h 2306319"/>
              <a:gd name="connsiteX0" fmla="*/ 0 w 9148191"/>
              <a:gd name="connsiteY0" fmla="*/ 847 h 2306319"/>
              <a:gd name="connsiteX1" fmla="*/ 9146667 w 9148191"/>
              <a:gd name="connsiteY1" fmla="*/ 0 h 2306319"/>
              <a:gd name="connsiteX2" fmla="*/ 9148191 w 9148191"/>
              <a:gd name="connsiteY2" fmla="*/ 1593850 h 2306319"/>
              <a:gd name="connsiteX3" fmla="*/ 846194 w 9148191"/>
              <a:gd name="connsiteY3" fmla="*/ 1593850 h 2306319"/>
              <a:gd name="connsiteX4" fmla="*/ 86581 w 9148191"/>
              <a:gd name="connsiteY4" fmla="*/ 2291809 h 2306319"/>
              <a:gd name="connsiteX5" fmla="*/ 4190 w 9148191"/>
              <a:gd name="connsiteY5" fmla="*/ 2302613 h 2306319"/>
              <a:gd name="connsiteX6" fmla="*/ 4190 w 9148191"/>
              <a:gd name="connsiteY6" fmla="*/ 1585052 h 2306319"/>
              <a:gd name="connsiteX7" fmla="*/ 4191 w 9148191"/>
              <a:gd name="connsiteY7" fmla="*/ 1585052 h 2306319"/>
              <a:gd name="connsiteX8" fmla="*/ 0 w 9148191"/>
              <a:gd name="connsiteY8" fmla="*/ 847 h 2306319"/>
              <a:gd name="connsiteX0" fmla="*/ 0 w 9148191"/>
              <a:gd name="connsiteY0" fmla="*/ 17103 h 2322575"/>
              <a:gd name="connsiteX1" fmla="*/ 9146667 w 9148191"/>
              <a:gd name="connsiteY1" fmla="*/ 0 h 2322575"/>
              <a:gd name="connsiteX2" fmla="*/ 9148191 w 9148191"/>
              <a:gd name="connsiteY2" fmla="*/ 1610106 h 2322575"/>
              <a:gd name="connsiteX3" fmla="*/ 846194 w 9148191"/>
              <a:gd name="connsiteY3" fmla="*/ 1610106 h 2322575"/>
              <a:gd name="connsiteX4" fmla="*/ 86581 w 9148191"/>
              <a:gd name="connsiteY4" fmla="*/ 2308065 h 2322575"/>
              <a:gd name="connsiteX5" fmla="*/ 4190 w 9148191"/>
              <a:gd name="connsiteY5" fmla="*/ 2318869 h 2322575"/>
              <a:gd name="connsiteX6" fmla="*/ 4190 w 9148191"/>
              <a:gd name="connsiteY6" fmla="*/ 1601308 h 2322575"/>
              <a:gd name="connsiteX7" fmla="*/ 4191 w 9148191"/>
              <a:gd name="connsiteY7" fmla="*/ 1601308 h 2322575"/>
              <a:gd name="connsiteX8" fmla="*/ 0 w 9148191"/>
              <a:gd name="connsiteY8" fmla="*/ 17103 h 2322575"/>
              <a:gd name="connsiteX0" fmla="*/ 0 w 9148191"/>
              <a:gd name="connsiteY0" fmla="*/ 8975 h 2314447"/>
              <a:gd name="connsiteX1" fmla="*/ 9146667 w 9148191"/>
              <a:gd name="connsiteY1" fmla="*/ 0 h 2314447"/>
              <a:gd name="connsiteX2" fmla="*/ 9148191 w 9148191"/>
              <a:gd name="connsiteY2" fmla="*/ 1601978 h 2314447"/>
              <a:gd name="connsiteX3" fmla="*/ 846194 w 9148191"/>
              <a:gd name="connsiteY3" fmla="*/ 1601978 h 2314447"/>
              <a:gd name="connsiteX4" fmla="*/ 86581 w 9148191"/>
              <a:gd name="connsiteY4" fmla="*/ 2299937 h 2314447"/>
              <a:gd name="connsiteX5" fmla="*/ 4190 w 9148191"/>
              <a:gd name="connsiteY5" fmla="*/ 2310741 h 2314447"/>
              <a:gd name="connsiteX6" fmla="*/ 4190 w 9148191"/>
              <a:gd name="connsiteY6" fmla="*/ 1593180 h 2314447"/>
              <a:gd name="connsiteX7" fmla="*/ 4191 w 9148191"/>
              <a:gd name="connsiteY7" fmla="*/ 1593180 h 2314447"/>
              <a:gd name="connsiteX8" fmla="*/ 0 w 9148191"/>
              <a:gd name="connsiteY8" fmla="*/ 8975 h 2314447"/>
              <a:gd name="connsiteX0" fmla="*/ 0 w 9150477"/>
              <a:gd name="connsiteY0" fmla="*/ 8975 h 2314447"/>
              <a:gd name="connsiteX1" fmla="*/ 9150477 w 9150477"/>
              <a:gd name="connsiteY1" fmla="*/ 0 h 2314447"/>
              <a:gd name="connsiteX2" fmla="*/ 9148191 w 9150477"/>
              <a:gd name="connsiteY2" fmla="*/ 1601978 h 2314447"/>
              <a:gd name="connsiteX3" fmla="*/ 846194 w 9150477"/>
              <a:gd name="connsiteY3" fmla="*/ 1601978 h 2314447"/>
              <a:gd name="connsiteX4" fmla="*/ 86581 w 9150477"/>
              <a:gd name="connsiteY4" fmla="*/ 2299937 h 2314447"/>
              <a:gd name="connsiteX5" fmla="*/ 4190 w 9150477"/>
              <a:gd name="connsiteY5" fmla="*/ 2310741 h 2314447"/>
              <a:gd name="connsiteX6" fmla="*/ 4190 w 9150477"/>
              <a:gd name="connsiteY6" fmla="*/ 1593180 h 2314447"/>
              <a:gd name="connsiteX7" fmla="*/ 4191 w 9150477"/>
              <a:gd name="connsiteY7" fmla="*/ 1593180 h 2314447"/>
              <a:gd name="connsiteX8" fmla="*/ 0 w 9150477"/>
              <a:gd name="connsiteY8" fmla="*/ 8975 h 2314447"/>
              <a:gd name="connsiteX0" fmla="*/ 3430 w 9146287"/>
              <a:gd name="connsiteY0" fmla="*/ 8975 h 2314447"/>
              <a:gd name="connsiteX1" fmla="*/ 9146287 w 9146287"/>
              <a:gd name="connsiteY1" fmla="*/ 0 h 2314447"/>
              <a:gd name="connsiteX2" fmla="*/ 9144001 w 9146287"/>
              <a:gd name="connsiteY2" fmla="*/ 1601978 h 2314447"/>
              <a:gd name="connsiteX3" fmla="*/ 842004 w 9146287"/>
              <a:gd name="connsiteY3" fmla="*/ 1601978 h 2314447"/>
              <a:gd name="connsiteX4" fmla="*/ 82391 w 9146287"/>
              <a:gd name="connsiteY4" fmla="*/ 2299937 h 2314447"/>
              <a:gd name="connsiteX5" fmla="*/ 0 w 9146287"/>
              <a:gd name="connsiteY5" fmla="*/ 2310741 h 2314447"/>
              <a:gd name="connsiteX6" fmla="*/ 0 w 9146287"/>
              <a:gd name="connsiteY6" fmla="*/ 1593180 h 2314447"/>
              <a:gd name="connsiteX7" fmla="*/ 1 w 9146287"/>
              <a:gd name="connsiteY7" fmla="*/ 1593180 h 2314447"/>
              <a:gd name="connsiteX8" fmla="*/ 3430 w 9146287"/>
              <a:gd name="connsiteY8" fmla="*/ 8975 h 2314447"/>
              <a:gd name="connsiteX0" fmla="*/ 3430 w 9146287"/>
              <a:gd name="connsiteY0" fmla="*/ 8975 h 2314447"/>
              <a:gd name="connsiteX1" fmla="*/ 9146287 w 9146287"/>
              <a:gd name="connsiteY1" fmla="*/ 0 h 2314447"/>
              <a:gd name="connsiteX2" fmla="*/ 9144001 w 9146287"/>
              <a:gd name="connsiteY2" fmla="*/ 1601978 h 2314447"/>
              <a:gd name="connsiteX3" fmla="*/ 842004 w 9146287"/>
              <a:gd name="connsiteY3" fmla="*/ 1601978 h 2314447"/>
              <a:gd name="connsiteX4" fmla="*/ 82391 w 9146287"/>
              <a:gd name="connsiteY4" fmla="*/ 2299937 h 2314447"/>
              <a:gd name="connsiteX5" fmla="*/ 0 w 9146287"/>
              <a:gd name="connsiteY5" fmla="*/ 2310741 h 2314447"/>
              <a:gd name="connsiteX6" fmla="*/ 0 w 9146287"/>
              <a:gd name="connsiteY6" fmla="*/ 1593180 h 2314447"/>
              <a:gd name="connsiteX7" fmla="*/ 1 w 9146287"/>
              <a:gd name="connsiteY7" fmla="*/ 1593180 h 2314447"/>
              <a:gd name="connsiteX8" fmla="*/ 3430 w 9146287"/>
              <a:gd name="connsiteY8" fmla="*/ 8975 h 2314447"/>
              <a:gd name="connsiteX0" fmla="*/ 0 w 9154287"/>
              <a:gd name="connsiteY0" fmla="*/ 14055 h 2314447"/>
              <a:gd name="connsiteX1" fmla="*/ 9154287 w 9154287"/>
              <a:gd name="connsiteY1" fmla="*/ 0 h 2314447"/>
              <a:gd name="connsiteX2" fmla="*/ 9152001 w 9154287"/>
              <a:gd name="connsiteY2" fmla="*/ 1601978 h 2314447"/>
              <a:gd name="connsiteX3" fmla="*/ 850004 w 9154287"/>
              <a:gd name="connsiteY3" fmla="*/ 1601978 h 2314447"/>
              <a:gd name="connsiteX4" fmla="*/ 90391 w 9154287"/>
              <a:gd name="connsiteY4" fmla="*/ 2299937 h 2314447"/>
              <a:gd name="connsiteX5" fmla="*/ 8000 w 9154287"/>
              <a:gd name="connsiteY5" fmla="*/ 2310741 h 2314447"/>
              <a:gd name="connsiteX6" fmla="*/ 8000 w 9154287"/>
              <a:gd name="connsiteY6" fmla="*/ 1593180 h 2314447"/>
              <a:gd name="connsiteX7" fmla="*/ 8001 w 9154287"/>
              <a:gd name="connsiteY7" fmla="*/ 1593180 h 2314447"/>
              <a:gd name="connsiteX8" fmla="*/ 0 w 9154287"/>
              <a:gd name="connsiteY8" fmla="*/ 14055 h 2314447"/>
              <a:gd name="connsiteX0" fmla="*/ 0 w 9146667"/>
              <a:gd name="connsiteY0" fmla="*/ 14055 h 2314447"/>
              <a:gd name="connsiteX1" fmla="*/ 9146667 w 9146667"/>
              <a:gd name="connsiteY1" fmla="*/ 0 h 2314447"/>
              <a:gd name="connsiteX2" fmla="*/ 9144381 w 9146667"/>
              <a:gd name="connsiteY2" fmla="*/ 1601978 h 2314447"/>
              <a:gd name="connsiteX3" fmla="*/ 842384 w 9146667"/>
              <a:gd name="connsiteY3" fmla="*/ 1601978 h 2314447"/>
              <a:gd name="connsiteX4" fmla="*/ 82771 w 9146667"/>
              <a:gd name="connsiteY4" fmla="*/ 2299937 h 2314447"/>
              <a:gd name="connsiteX5" fmla="*/ 380 w 9146667"/>
              <a:gd name="connsiteY5" fmla="*/ 2310741 h 2314447"/>
              <a:gd name="connsiteX6" fmla="*/ 380 w 9146667"/>
              <a:gd name="connsiteY6" fmla="*/ 1593180 h 2314447"/>
              <a:gd name="connsiteX7" fmla="*/ 381 w 9146667"/>
              <a:gd name="connsiteY7" fmla="*/ 1593180 h 2314447"/>
              <a:gd name="connsiteX8" fmla="*/ 0 w 9146667"/>
              <a:gd name="connsiteY8" fmla="*/ 14055 h 2314447"/>
              <a:gd name="connsiteX0" fmla="*/ 0 w 9146667"/>
              <a:gd name="connsiteY0" fmla="*/ 3895 h 2314447"/>
              <a:gd name="connsiteX1" fmla="*/ 9146667 w 9146667"/>
              <a:gd name="connsiteY1" fmla="*/ 0 h 2314447"/>
              <a:gd name="connsiteX2" fmla="*/ 9144381 w 9146667"/>
              <a:gd name="connsiteY2" fmla="*/ 1601978 h 2314447"/>
              <a:gd name="connsiteX3" fmla="*/ 842384 w 9146667"/>
              <a:gd name="connsiteY3" fmla="*/ 1601978 h 2314447"/>
              <a:gd name="connsiteX4" fmla="*/ 82771 w 9146667"/>
              <a:gd name="connsiteY4" fmla="*/ 2299937 h 2314447"/>
              <a:gd name="connsiteX5" fmla="*/ 380 w 9146667"/>
              <a:gd name="connsiteY5" fmla="*/ 2310741 h 2314447"/>
              <a:gd name="connsiteX6" fmla="*/ 380 w 9146667"/>
              <a:gd name="connsiteY6" fmla="*/ 1593180 h 2314447"/>
              <a:gd name="connsiteX7" fmla="*/ 381 w 9146667"/>
              <a:gd name="connsiteY7" fmla="*/ 1593180 h 2314447"/>
              <a:gd name="connsiteX8" fmla="*/ 0 w 9146667"/>
              <a:gd name="connsiteY8" fmla="*/ 3895 h 2314447"/>
              <a:gd name="connsiteX0" fmla="*/ 0 w 9146667"/>
              <a:gd name="connsiteY0" fmla="*/ 1355 h 2311907"/>
              <a:gd name="connsiteX1" fmla="*/ 9146667 w 9146667"/>
              <a:gd name="connsiteY1" fmla="*/ 0 h 2311907"/>
              <a:gd name="connsiteX2" fmla="*/ 9144381 w 9146667"/>
              <a:gd name="connsiteY2" fmla="*/ 1599438 h 2311907"/>
              <a:gd name="connsiteX3" fmla="*/ 842384 w 9146667"/>
              <a:gd name="connsiteY3" fmla="*/ 1599438 h 2311907"/>
              <a:gd name="connsiteX4" fmla="*/ 82771 w 9146667"/>
              <a:gd name="connsiteY4" fmla="*/ 2297397 h 2311907"/>
              <a:gd name="connsiteX5" fmla="*/ 380 w 9146667"/>
              <a:gd name="connsiteY5" fmla="*/ 2308201 h 2311907"/>
              <a:gd name="connsiteX6" fmla="*/ 380 w 9146667"/>
              <a:gd name="connsiteY6" fmla="*/ 1590640 h 2311907"/>
              <a:gd name="connsiteX7" fmla="*/ 381 w 9146667"/>
              <a:gd name="connsiteY7" fmla="*/ 1590640 h 2311907"/>
              <a:gd name="connsiteX8" fmla="*/ 0 w 9146667"/>
              <a:gd name="connsiteY8" fmla="*/ 1355 h 2311907"/>
              <a:gd name="connsiteX0" fmla="*/ 0 w 9144762"/>
              <a:gd name="connsiteY0" fmla="*/ 0 h 2310552"/>
              <a:gd name="connsiteX1" fmla="*/ 9144762 w 9144762"/>
              <a:gd name="connsiteY1" fmla="*/ 1185 h 2310552"/>
              <a:gd name="connsiteX2" fmla="*/ 9144381 w 9144762"/>
              <a:gd name="connsiteY2" fmla="*/ 1598083 h 2310552"/>
              <a:gd name="connsiteX3" fmla="*/ 842384 w 9144762"/>
              <a:gd name="connsiteY3" fmla="*/ 1598083 h 2310552"/>
              <a:gd name="connsiteX4" fmla="*/ 82771 w 9144762"/>
              <a:gd name="connsiteY4" fmla="*/ 2296042 h 2310552"/>
              <a:gd name="connsiteX5" fmla="*/ 380 w 9144762"/>
              <a:gd name="connsiteY5" fmla="*/ 2306846 h 2310552"/>
              <a:gd name="connsiteX6" fmla="*/ 380 w 9144762"/>
              <a:gd name="connsiteY6" fmla="*/ 1589285 h 2310552"/>
              <a:gd name="connsiteX7" fmla="*/ 381 w 9144762"/>
              <a:gd name="connsiteY7" fmla="*/ 1589285 h 2310552"/>
              <a:gd name="connsiteX8" fmla="*/ 0 w 9144762"/>
              <a:gd name="connsiteY8" fmla="*/ 0 h 2310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762" h="2310552">
                <a:moveTo>
                  <a:pt x="0" y="0"/>
                </a:moveTo>
                <a:lnTo>
                  <a:pt x="9144762" y="1185"/>
                </a:lnTo>
                <a:lnTo>
                  <a:pt x="9144381" y="1598083"/>
                </a:lnTo>
                <a:lnTo>
                  <a:pt x="842384" y="1598083"/>
                </a:lnTo>
                <a:lnTo>
                  <a:pt x="82771" y="2296042"/>
                </a:lnTo>
                <a:cubicBezTo>
                  <a:pt x="61306" y="2310916"/>
                  <a:pt x="19299" y="2314048"/>
                  <a:pt x="380" y="2306846"/>
                </a:cubicBezTo>
                <a:lnTo>
                  <a:pt x="380" y="1589285"/>
                </a:lnTo>
                <a:lnTo>
                  <a:pt x="381" y="1589285"/>
                </a:lnTo>
                <a:cubicBezTo>
                  <a:pt x="381" y="112668"/>
                  <a:pt x="0" y="1476617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117599" y="281455"/>
            <a:ext cx="10447044" cy="817780"/>
          </a:xfrm>
        </p:spPr>
        <p:txBody>
          <a:bodyPr anchor="b">
            <a:noAutofit/>
          </a:bodyPr>
          <a:lstStyle>
            <a:lvl1pPr marL="0" indent="0" algn="l">
              <a:buNone/>
              <a:defRPr sz="5867">
                <a:solidFill>
                  <a:srgbClr val="000000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noProof="0" dirty="0"/>
              <a:t>Kliknij, aby wpisać tytuł</a:t>
            </a:r>
          </a:p>
        </p:txBody>
      </p:sp>
      <p:sp>
        <p:nvSpPr>
          <p:cNvPr id="12" name="Symbol zastępczy stopki 11"/>
          <p:cNvSpPr>
            <a:spLocks noGrp="1"/>
          </p:cNvSpPr>
          <p:nvPr>
            <p:ph type="ftr" sz="quarter" idx="11"/>
          </p:nvPr>
        </p:nvSpPr>
        <p:spPr>
          <a:xfrm>
            <a:off x="1117597" y="6356351"/>
            <a:ext cx="7654235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3" name="Symbol zastępczy numeru slajd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‹N°›</a:t>
            </a:fld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3"/>
          </p:nvPr>
        </p:nvSpPr>
        <p:spPr>
          <a:xfrm>
            <a:off x="1117600" y="4857751"/>
            <a:ext cx="10439401" cy="4191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E5C07F6B-96C7-4E68-B38A-D9A0FABA91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0307" y="206764"/>
            <a:ext cx="1524000" cy="103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90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A2C4975F-6129-474F-A0C3-D287FD6154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6268" y="6176612"/>
            <a:ext cx="1499465" cy="66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49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ostokąt 5"/>
          <p:cNvSpPr/>
          <p:nvPr userDrawn="1"/>
        </p:nvSpPr>
        <p:spPr bwMode="auto">
          <a:xfrm>
            <a:off x="-1" y="1"/>
            <a:ext cx="12192001" cy="5151119"/>
          </a:xfrm>
          <a:custGeom>
            <a:avLst/>
            <a:gdLst/>
            <a:ahLst/>
            <a:cxnLst/>
            <a:rect l="l" t="t" r="r" b="b"/>
            <a:pathLst>
              <a:path w="9144001" h="5151119">
                <a:moveTo>
                  <a:pt x="1" y="0"/>
                </a:moveTo>
                <a:lnTo>
                  <a:pt x="9144001" y="0"/>
                </a:lnTo>
                <a:lnTo>
                  <a:pt x="9144001" y="4438650"/>
                </a:lnTo>
                <a:lnTo>
                  <a:pt x="842004" y="4438650"/>
                </a:lnTo>
                <a:lnTo>
                  <a:pt x="82391" y="5136609"/>
                </a:lnTo>
                <a:cubicBezTo>
                  <a:pt x="60926" y="5151483"/>
                  <a:pt x="18919" y="5154615"/>
                  <a:pt x="0" y="5147413"/>
                </a:cubicBezTo>
                <a:lnTo>
                  <a:pt x="0" y="4429852"/>
                </a:lnTo>
                <a:lnTo>
                  <a:pt x="1" y="4429852"/>
                </a:lnTo>
                <a:close/>
              </a:path>
            </a:pathLst>
          </a:custGeom>
          <a:gradFill>
            <a:gsLst>
              <a:gs pos="4000">
                <a:srgbClr val="205092"/>
              </a:gs>
              <a:gs pos="100000">
                <a:srgbClr val="9DC775"/>
              </a:gs>
            </a:gsLst>
            <a:lin ang="0" scaled="0"/>
          </a:gra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117599" y="2501771"/>
            <a:ext cx="10447044" cy="817780"/>
          </a:xfrm>
        </p:spPr>
        <p:txBody>
          <a:bodyPr anchor="b">
            <a:noAutofit/>
          </a:bodyPr>
          <a:lstStyle>
            <a:lvl1pPr marL="0" indent="0" algn="l">
              <a:buNone/>
              <a:defRPr sz="5867">
                <a:solidFill>
                  <a:srgbClr val="000000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Title of presentation</a:t>
            </a:r>
          </a:p>
        </p:txBody>
      </p:sp>
      <p:sp>
        <p:nvSpPr>
          <p:cNvPr id="12" name="Symbol zastępczy stopki 11"/>
          <p:cNvSpPr>
            <a:spLocks noGrp="1"/>
          </p:cNvSpPr>
          <p:nvPr>
            <p:ph type="ftr" sz="quarter" idx="11"/>
          </p:nvPr>
        </p:nvSpPr>
        <p:spPr>
          <a:xfrm>
            <a:off x="1117597" y="6356351"/>
            <a:ext cx="7654235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3" name="Symbol zastępczy numeru slajd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‹N°›</a:t>
            </a:fld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3" hasCustomPrompt="1"/>
          </p:nvPr>
        </p:nvSpPr>
        <p:spPr>
          <a:xfrm>
            <a:off x="1117600" y="4857751"/>
            <a:ext cx="10439401" cy="4191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dirty="0"/>
              <a:t>Click to edit Master text styles</a:t>
            </a:r>
            <a:endParaRPr lang="pl-PL" dirty="0"/>
          </a:p>
        </p:txBody>
      </p:sp>
      <p:pic>
        <p:nvPicPr>
          <p:cNvPr id="14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9EA05678-843B-42A6-9333-175E62DFFE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6268" y="6176612"/>
            <a:ext cx="1499465" cy="66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30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of content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31054" y="1624837"/>
            <a:ext cx="11258491" cy="817780"/>
          </a:xfrm>
        </p:spPr>
        <p:txBody>
          <a:bodyPr>
            <a:noAutofit/>
          </a:bodyPr>
          <a:lstStyle>
            <a:lvl1pPr marL="0" indent="0" algn="l">
              <a:buNone/>
              <a:defRPr sz="4267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title style</a:t>
            </a:r>
            <a:endParaRPr lang="pl-PL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55822" y="6356351"/>
            <a:ext cx="8306825" cy="36512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‹N°›</a:t>
            </a:fld>
            <a:endParaRPr lang="pl-PL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627" y="2541094"/>
            <a:ext cx="11234632" cy="336244"/>
          </a:xfrm>
        </p:spPr>
        <p:txBody>
          <a:bodyPr lIns="0" tIns="0" rIns="0" bIns="0" anchor="t" anchorCtr="0">
            <a:noAutofit/>
          </a:bodyPr>
          <a:lstStyle>
            <a:lvl1pPr marL="609585" indent="-609585">
              <a:buClr>
                <a:schemeClr val="bg1"/>
              </a:buClr>
              <a:buSzPct val="100000"/>
              <a:buFont typeface="+mj-lt"/>
              <a:buAutoNum type="arabicPeriod"/>
              <a:defRPr sz="3200" baseline="0">
                <a:solidFill>
                  <a:schemeClr val="bg1"/>
                </a:solidFill>
              </a:defRPr>
            </a:lvl1pPr>
            <a:lvl2pPr marL="467772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Click to edit Master text styles</a:t>
            </a:r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68665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BF73D0-03CC-644D-B36F-688283043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690831-DB47-6541-9D0E-3AC39FA546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9F9917B-1087-7B46-BD45-2E91A261E4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4507BCF-A4ED-FD44-A3CF-715D058B2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9031AD0-948C-3C4E-A5E5-FA0AF345C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A7F92B7-F931-4248-90ED-CD67D13E9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218B-3D22-6C44-9BFD-F1807D7CF7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64702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f chapt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31055" y="2866251"/>
            <a:ext cx="11140245" cy="817780"/>
          </a:xfrm>
        </p:spPr>
        <p:txBody>
          <a:bodyPr anchor="ctr">
            <a:noAutofit/>
          </a:bodyPr>
          <a:lstStyle>
            <a:lvl1pPr marL="0" indent="0" algn="ctr">
              <a:buNone/>
              <a:defRPr sz="9333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  <a:endParaRPr lang="pl-PL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55822" y="6356351"/>
            <a:ext cx="8306825" cy="365125"/>
          </a:xfrm>
        </p:spPr>
        <p:txBody>
          <a:bodyPr/>
          <a:lstStyle>
            <a:lvl1pPr>
              <a:defRPr sz="1333">
                <a:solidFill>
                  <a:srgbClr val="FFFFFF"/>
                </a:solidFill>
              </a:defRPr>
            </a:lvl1pPr>
          </a:lstStyle>
          <a:p>
            <a:endParaRPr lang="pl-PL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‹N°›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012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 userDrawn="1">
            <p:ph type="ftr" sz="quarter" idx="11"/>
          </p:nvPr>
        </p:nvSpPr>
        <p:spPr>
          <a:xfrm>
            <a:off x="555822" y="6356351"/>
            <a:ext cx="8306825" cy="365125"/>
          </a:xfrm>
        </p:spPr>
        <p:txBody>
          <a:bodyPr/>
          <a:lstStyle>
            <a:lvl1pPr>
              <a:defRPr sz="1333"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5" name="Foliennummernplatzhalt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‹N°›</a:t>
            </a:fld>
            <a:endParaRPr lang="pl-PL"/>
          </a:p>
        </p:txBody>
      </p:sp>
      <p:sp>
        <p:nvSpPr>
          <p:cNvPr id="9" name="Textplatzhalt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26627" y="1730218"/>
            <a:ext cx="11233584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None/>
              <a:defRPr sz="2667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  <a:endParaRPr lang="pl-PL" noProof="0" dirty="0"/>
          </a:p>
        </p:txBody>
      </p:sp>
      <p:sp>
        <p:nvSpPr>
          <p:cNvPr id="10" name="Titelplatzhalter 1"/>
          <p:cNvSpPr>
            <a:spLocks noGrp="1"/>
          </p:cNvSpPr>
          <p:nvPr userDrawn="1">
            <p:ph type="title" hasCustomPrompt="1"/>
          </p:nvPr>
        </p:nvSpPr>
        <p:spPr>
          <a:xfrm>
            <a:off x="526630" y="8482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pl-PL" noProof="0" dirty="0"/>
          </a:p>
        </p:txBody>
      </p:sp>
      <p:pic>
        <p:nvPicPr>
          <p:cNvPr id="18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DACF3437-3523-44D1-B619-88AECDB2E6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6268" y="6176612"/>
            <a:ext cx="1499465" cy="66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00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+ text +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 userDrawn="1">
            <p:ph type="ftr" sz="quarter" idx="11"/>
          </p:nvPr>
        </p:nvSpPr>
        <p:spPr>
          <a:xfrm>
            <a:off x="555822" y="6356351"/>
            <a:ext cx="8306825" cy="365125"/>
          </a:xfrm>
        </p:spPr>
        <p:txBody>
          <a:bodyPr/>
          <a:lstStyle>
            <a:lvl1pPr>
              <a:defRPr sz="1333"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5" name="Foliennummernplatzhalt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‹N°›</a:t>
            </a:fld>
            <a:endParaRPr lang="pl-PL"/>
          </a:p>
        </p:txBody>
      </p:sp>
      <p:sp>
        <p:nvSpPr>
          <p:cNvPr id="9" name="Textplatzhalt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26627" y="1730218"/>
            <a:ext cx="11233584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None/>
              <a:defRPr sz="2667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  <a:endParaRPr lang="pl-PL" noProof="0" dirty="0"/>
          </a:p>
        </p:txBody>
      </p:sp>
      <p:sp>
        <p:nvSpPr>
          <p:cNvPr id="10" name="Titelplatzhalter 1"/>
          <p:cNvSpPr>
            <a:spLocks noGrp="1"/>
          </p:cNvSpPr>
          <p:nvPr userDrawn="1">
            <p:ph type="title" hasCustomPrompt="1"/>
          </p:nvPr>
        </p:nvSpPr>
        <p:spPr>
          <a:xfrm>
            <a:off x="526630" y="8482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pl-PL" noProof="0" dirty="0"/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26627" y="2372475"/>
            <a:ext cx="11233584" cy="336244"/>
          </a:xfrm>
        </p:spPr>
        <p:txBody>
          <a:bodyPr lIns="0" tIns="0" rIns="0" bIns="0" anchor="t" anchorCtr="0">
            <a:noAutofit/>
          </a:bodyPr>
          <a:lstStyle>
            <a:lvl1pPr marL="383990" indent="-383990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Font typeface="Arial" panose="020B0604020202020204" pitchFamily="34" charset="0"/>
              <a:buChar char="•"/>
              <a:defRPr sz="26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  <a:endParaRPr lang="pl-PL" noProof="0" dirty="0"/>
          </a:p>
        </p:txBody>
      </p:sp>
      <p:pic>
        <p:nvPicPr>
          <p:cNvPr id="16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589C1166-4FFD-401F-A930-EBA4AFE1C0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6268" y="6176612"/>
            <a:ext cx="1499465" cy="66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4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55822" y="6356351"/>
            <a:ext cx="83068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‹N°›</a:t>
            </a:fld>
            <a:endParaRPr lang="pl-PL"/>
          </a:p>
        </p:txBody>
      </p:sp>
      <p:sp>
        <p:nvSpPr>
          <p:cNvPr id="13" name="Textplatzhalter 2"/>
          <p:cNvSpPr>
            <a:spLocks noGrp="1"/>
          </p:cNvSpPr>
          <p:nvPr>
            <p:ph idx="1" hasCustomPrompt="1"/>
          </p:nvPr>
        </p:nvSpPr>
        <p:spPr>
          <a:xfrm>
            <a:off x="526630" y="1736639"/>
            <a:ext cx="11234629" cy="4247359"/>
          </a:xfrm>
          <a:prstGeom prst="rect">
            <a:avLst/>
          </a:prstGeom>
          <a:effectLst/>
        </p:spPr>
        <p:txBody>
          <a:bodyPr vert="horz" lIns="0" tIns="0" rIns="0" bIns="0" rtlCol="0">
            <a:normAutofit/>
          </a:bodyPr>
          <a:lstStyle>
            <a:lvl1pPr marL="383990" indent="-383990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2667" baseline="0">
                <a:solidFill>
                  <a:schemeClr val="tx1"/>
                </a:solidFill>
              </a:defRPr>
            </a:lvl1pPr>
            <a:lvl2pPr marL="959976" indent="-479988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→"/>
              <a:defRPr sz="2667" baseline="0">
                <a:solidFill>
                  <a:schemeClr val="tx1"/>
                </a:solidFill>
              </a:defRPr>
            </a:lvl2pPr>
            <a:lvl3pPr marL="1439964" indent="-383990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Clr>
                <a:schemeClr val="accent1"/>
              </a:buClr>
              <a:buFont typeface="Calibri" panose="020F0502020204030204" pitchFamily="34" charset="0"/>
              <a:buChar char="–"/>
              <a:defRPr sz="2400" baseline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2"/>
            <a:endParaRPr lang="pl-PL" noProof="0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526630" y="8482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pl-PL" noProof="0" dirty="0"/>
          </a:p>
        </p:txBody>
      </p:sp>
      <p:pic>
        <p:nvPicPr>
          <p:cNvPr id="15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9DF912CB-8241-4F3C-8DF8-6E2AC713F4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6268" y="6176612"/>
            <a:ext cx="1499465" cy="66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70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with a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555822" y="6356351"/>
            <a:ext cx="831854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‹N°›</a:t>
            </a:fld>
            <a:endParaRPr lang="pl-PL"/>
          </a:p>
        </p:txBody>
      </p:sp>
      <p:sp>
        <p:nvSpPr>
          <p:cNvPr id="8" name="SmartArt Placeholder 7"/>
          <p:cNvSpPr>
            <a:spLocks noGrp="1"/>
          </p:cNvSpPr>
          <p:nvPr>
            <p:ph type="dgm" sz="quarter" idx="13" hasCustomPrompt="1"/>
          </p:nvPr>
        </p:nvSpPr>
        <p:spPr>
          <a:xfrm>
            <a:off x="3276602" y="2200594"/>
            <a:ext cx="5433484" cy="2655887"/>
          </a:xfrm>
          <a:ln w="6350" cmpd="sng">
            <a:solidFill>
              <a:schemeClr val="tx1">
                <a:lumMod val="40000"/>
                <a:lumOff val="60000"/>
              </a:schemeClr>
            </a:solidFill>
          </a:ln>
          <a:effectLst/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SmartArt graphic</a:t>
            </a:r>
            <a:endParaRPr lang="pl-PL" noProof="0" dirty="0"/>
          </a:p>
        </p:txBody>
      </p:sp>
      <p:sp>
        <p:nvSpPr>
          <p:cNvPr id="11" name="Titelplatzhalter 1"/>
          <p:cNvSpPr>
            <a:spLocks noGrp="1"/>
          </p:cNvSpPr>
          <p:nvPr userDrawn="1">
            <p:ph type="title" hasCustomPrompt="1"/>
          </p:nvPr>
        </p:nvSpPr>
        <p:spPr>
          <a:xfrm>
            <a:off x="526630" y="8482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pl-PL" noProof="0" dirty="0"/>
          </a:p>
        </p:txBody>
      </p:sp>
      <p:pic>
        <p:nvPicPr>
          <p:cNvPr id="15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EE5C6BDD-6EED-4044-A612-2C70316E9A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6268" y="6176612"/>
            <a:ext cx="1499465" cy="66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67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555822" y="6356351"/>
            <a:ext cx="831854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‹N°›</a:t>
            </a:fld>
            <a:endParaRPr lang="pl-PL"/>
          </a:p>
        </p:txBody>
      </p:sp>
      <p:sp>
        <p:nvSpPr>
          <p:cNvPr id="11" name="Titelplatzhalter 1"/>
          <p:cNvSpPr>
            <a:spLocks noGrp="1"/>
          </p:cNvSpPr>
          <p:nvPr userDrawn="1">
            <p:ph type="title" hasCustomPrompt="1"/>
          </p:nvPr>
        </p:nvSpPr>
        <p:spPr>
          <a:xfrm>
            <a:off x="526630" y="8482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pl-PL" noProof="0" dirty="0"/>
          </a:p>
        </p:txBody>
      </p:sp>
      <p:pic>
        <p:nvPicPr>
          <p:cNvPr id="14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B6C92364-EBE5-420D-B625-83AADC0FF9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6268" y="6176612"/>
            <a:ext cx="1499465" cy="66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1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lumn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56863" y="6356351"/>
            <a:ext cx="830578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‹N°›</a:t>
            </a:fld>
            <a:endParaRPr lang="pl-PL"/>
          </a:p>
        </p:txBody>
      </p:sp>
      <p:sp>
        <p:nvSpPr>
          <p:cNvPr id="10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526630" y="8482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pl-PL" noProof="0" dirty="0"/>
          </a:p>
        </p:txBody>
      </p:sp>
      <p:sp>
        <p:nvSpPr>
          <p:cNvPr id="11" name="Textplatzhalter 2"/>
          <p:cNvSpPr>
            <a:spLocks noGrp="1"/>
          </p:cNvSpPr>
          <p:nvPr>
            <p:ph idx="1" hasCustomPrompt="1"/>
          </p:nvPr>
        </p:nvSpPr>
        <p:spPr>
          <a:xfrm>
            <a:off x="526630" y="1736639"/>
            <a:ext cx="4943391" cy="4247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83990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defRPr sz="2667">
                <a:solidFill>
                  <a:schemeClr val="tx1"/>
                </a:solidFill>
              </a:defRPr>
            </a:lvl1pPr>
            <a:lvl2pPr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defRPr sz="2667">
                <a:solidFill>
                  <a:schemeClr val="tx1"/>
                </a:solidFill>
              </a:defRPr>
            </a:lvl2pPr>
            <a:lvl3pPr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defRPr>
                <a:solidFill>
                  <a:srgbClr val="58595B"/>
                </a:solidFill>
              </a:defRPr>
            </a:lvl3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idx="13" hasCustomPrompt="1"/>
          </p:nvPr>
        </p:nvSpPr>
        <p:spPr>
          <a:xfrm>
            <a:off x="6817869" y="1736639"/>
            <a:ext cx="4943391" cy="4247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defRPr sz="2667">
                <a:solidFill>
                  <a:schemeClr val="tx1"/>
                </a:solidFill>
              </a:defRPr>
            </a:lvl1pPr>
            <a:lvl2pPr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defRPr sz="2667">
                <a:solidFill>
                  <a:schemeClr val="tx1"/>
                </a:solidFill>
              </a:defRPr>
            </a:lvl2pPr>
            <a:lvl3pPr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defRPr>
                <a:solidFill>
                  <a:srgbClr val="58595B"/>
                </a:solidFill>
              </a:defRPr>
            </a:lvl3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pic>
        <p:nvPicPr>
          <p:cNvPr id="16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23662F07-AF4E-4507-AC3D-BA7491DEC6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6268" y="6176612"/>
            <a:ext cx="1499465" cy="66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84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with a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555822" y="6356351"/>
            <a:ext cx="831854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/>
              <a:t>&lt;Nazwa Projektu&gt;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‹N°›</a:t>
            </a:fld>
            <a:endParaRPr lang="pl-PL"/>
          </a:p>
        </p:txBody>
      </p:sp>
      <p:sp>
        <p:nvSpPr>
          <p:cNvPr id="11" name="Titelplatzhalter 1"/>
          <p:cNvSpPr>
            <a:spLocks noGrp="1"/>
          </p:cNvSpPr>
          <p:nvPr userDrawn="1">
            <p:ph type="title" hasCustomPrompt="1"/>
          </p:nvPr>
        </p:nvSpPr>
        <p:spPr>
          <a:xfrm>
            <a:off x="526630" y="8482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pl-PL" noProof="0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111048" y="2041256"/>
            <a:ext cx="3840000" cy="384000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id-ID" dirty="0"/>
          </a:p>
        </p:txBody>
      </p:sp>
      <p:pic>
        <p:nvPicPr>
          <p:cNvPr id="13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18D69301-D8A5-4207-A239-2ECC9429A3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6268" y="6176612"/>
            <a:ext cx="1499465" cy="66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43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ytuł z tek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 userDrawn="1">
            <p:ph type="ftr" sz="quarter" idx="11"/>
          </p:nvPr>
        </p:nvSpPr>
        <p:spPr>
          <a:xfrm>
            <a:off x="555822" y="6356351"/>
            <a:ext cx="8306825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pl-PL" noProof="0" dirty="0"/>
              <a:t>&lt;Nazwa Projektu&gt;</a:t>
            </a:r>
          </a:p>
        </p:txBody>
      </p:sp>
      <p:sp>
        <p:nvSpPr>
          <p:cNvPr id="5" name="Foliennummernplatzhalt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9DC1E638-3F78-4E0D-883A-B278700C48C0}" type="slidenum">
              <a:rPr lang="pl-PL" smtClean="0"/>
              <a:pPr/>
              <a:t>‹N°›</a:t>
            </a:fld>
            <a:endParaRPr lang="pl-PL"/>
          </a:p>
        </p:txBody>
      </p:sp>
      <p:sp>
        <p:nvSpPr>
          <p:cNvPr id="9" name="Textplatzhalt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26627" y="1730218"/>
            <a:ext cx="11233584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None/>
              <a:defRPr sz="1800">
                <a:solidFill>
                  <a:srgbClr val="58595B"/>
                </a:solidFill>
              </a:defRPr>
            </a:lvl1pPr>
          </a:lstStyle>
          <a:p>
            <a:pPr lvl="0"/>
            <a:r>
              <a:rPr lang="pl-PL" noProof="0" dirty="0"/>
              <a:t>Kliknij, aby wpisać tekst</a:t>
            </a:r>
          </a:p>
        </p:txBody>
      </p:sp>
      <p:sp>
        <p:nvSpPr>
          <p:cNvPr id="10" name="Titelplatzhalter 1"/>
          <p:cNvSpPr>
            <a:spLocks noGrp="1"/>
          </p:cNvSpPr>
          <p:nvPr userDrawn="1">
            <p:ph type="title" hasCustomPrompt="1"/>
          </p:nvPr>
        </p:nvSpPr>
        <p:spPr>
          <a:xfrm>
            <a:off x="526630" y="8482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>
                <a:solidFill>
                  <a:srgbClr val="58595B"/>
                </a:solidFill>
              </a:defRPr>
            </a:lvl1pPr>
          </a:lstStyle>
          <a:p>
            <a:r>
              <a:rPr lang="pl-PL" noProof="0"/>
              <a:t>Kliknij, aby wpisać tytuł</a:t>
            </a:r>
          </a:p>
        </p:txBody>
      </p:sp>
      <p:pic>
        <p:nvPicPr>
          <p:cNvPr id="8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120FC1E1-5D1C-484F-AA5B-18D262A1CB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6268" y="6176612"/>
            <a:ext cx="1499465" cy="66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00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Tytuł z tek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 userDrawn="1">
            <p:ph type="ftr" sz="quarter" idx="11"/>
          </p:nvPr>
        </p:nvSpPr>
        <p:spPr>
          <a:xfrm>
            <a:off x="555822" y="6356351"/>
            <a:ext cx="8306825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pl-PL" noProof="0" dirty="0"/>
              <a:t>&lt;Nazwa Projektu&gt;</a:t>
            </a:r>
          </a:p>
        </p:txBody>
      </p:sp>
      <p:sp>
        <p:nvSpPr>
          <p:cNvPr id="5" name="Foliennummernplatzhalt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9DC1E638-3F78-4E0D-883A-B278700C48C0}" type="slidenum">
              <a:rPr lang="pl-PL" smtClean="0"/>
              <a:pPr/>
              <a:t>‹N°›</a:t>
            </a:fld>
            <a:endParaRPr lang="pl-PL"/>
          </a:p>
        </p:txBody>
      </p:sp>
      <p:sp>
        <p:nvSpPr>
          <p:cNvPr id="9" name="Textplatzhalt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26627" y="1730218"/>
            <a:ext cx="11233584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None/>
              <a:defRPr sz="1800">
                <a:solidFill>
                  <a:srgbClr val="58595B"/>
                </a:solidFill>
              </a:defRPr>
            </a:lvl1pPr>
          </a:lstStyle>
          <a:p>
            <a:pPr lvl="0"/>
            <a:r>
              <a:rPr lang="pl-PL" noProof="0" dirty="0"/>
              <a:t>Kliknij, aby wpisać tekst</a:t>
            </a:r>
          </a:p>
        </p:txBody>
      </p:sp>
      <p:sp>
        <p:nvSpPr>
          <p:cNvPr id="10" name="Titelplatzhalter 1"/>
          <p:cNvSpPr>
            <a:spLocks noGrp="1"/>
          </p:cNvSpPr>
          <p:nvPr userDrawn="1">
            <p:ph type="title" hasCustomPrompt="1"/>
          </p:nvPr>
        </p:nvSpPr>
        <p:spPr>
          <a:xfrm>
            <a:off x="526630" y="8482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>
                <a:solidFill>
                  <a:srgbClr val="58595B"/>
                </a:solidFill>
              </a:defRPr>
            </a:lvl1pPr>
          </a:lstStyle>
          <a:p>
            <a:r>
              <a:rPr lang="pl-PL" noProof="0"/>
              <a:t>Kliknij, aby wpisać tytuł</a:t>
            </a:r>
          </a:p>
        </p:txBody>
      </p:sp>
      <p:pic>
        <p:nvPicPr>
          <p:cNvPr id="8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D19FFB39-C586-46D5-B63A-6AD4075019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6268" y="6176612"/>
            <a:ext cx="1499465" cy="66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11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B2112E-0C7A-1E48-8823-BDCB6C389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C1E5246-0981-B441-BF53-CA83CCA17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C7C357B-A7F8-4A43-83E4-3F798A4686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55720EA-1306-7146-BD04-821D6FB1C1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C6DB6DC-A786-B742-816E-5492A4A85D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BE42CDE-B064-674C-8BD4-0774C2EB3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474A394-E59E-C244-AC3C-94C6FA2DF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3D05B4A-1269-4B41-8D18-4AB0F854E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218B-3D22-6C44-9BFD-F1807D7CF7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93107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57B9-739F-4E60-AA36-77C07410FD9E}" type="datetimeFigureOut">
              <a:rPr lang="pl-PL" smtClean="0"/>
              <a:t>22.09.2021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EBE7-A0E0-44EF-9B18-8DF72D5F2B8A}" type="slidenum">
              <a:rPr lang="pl-PL" smtClean="0"/>
              <a:t>‹N°›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6618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of chapter (1)">
    <p:bg>
      <p:bgPr>
        <a:gradFill>
          <a:gsLst>
            <a:gs pos="0">
              <a:srgbClr val="285993"/>
            </a:gs>
            <a:gs pos="100000">
              <a:srgbClr val="A9D09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Une image contenant personne, homme, intérieur, avant&#10;&#10;Description générée automatiquement">
            <a:extLst>
              <a:ext uri="{FF2B5EF4-FFF2-40B4-BE49-F238E27FC236}">
                <a16:creationId xmlns:a16="http://schemas.microsoft.com/office/drawing/2014/main" id="{3736789B-8E42-425D-8F17-7193A92104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2344" b="3282"/>
          <a:stretch/>
        </p:blipFill>
        <p:spPr>
          <a:xfrm>
            <a:off x="-45720" y="0"/>
            <a:ext cx="12237720" cy="6883718"/>
          </a:xfrm>
          <a:prstGeom prst="rect">
            <a:avLst/>
          </a:prstGeom>
        </p:spPr>
      </p:pic>
      <p:sp>
        <p:nvSpPr>
          <p:cNvPr id="21" name="Prostokąt 33">
            <a:extLst>
              <a:ext uri="{FF2B5EF4-FFF2-40B4-BE49-F238E27FC236}">
                <a16:creationId xmlns:a16="http://schemas.microsoft.com/office/drawing/2014/main" id="{D298E5CE-F861-43E8-8E94-F084306107D6}"/>
              </a:ext>
            </a:extLst>
          </p:cNvPr>
          <p:cNvSpPr/>
          <p:nvPr userDrawn="1"/>
        </p:nvSpPr>
        <p:spPr bwMode="auto">
          <a:xfrm>
            <a:off x="-281870" y="-210273"/>
            <a:ext cx="12601997" cy="706827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rgbClr val="FFFFFF">
                  <a:alpha val="89000"/>
                </a:srgbClr>
              </a:gs>
              <a:gs pos="34000">
                <a:srgbClr val="FFFFFF">
                  <a:alpha val="44000"/>
                </a:srgbClr>
              </a:gs>
              <a:gs pos="50000">
                <a:schemeClr val="bg1">
                  <a:shade val="100000"/>
                  <a:satMod val="115000"/>
                  <a:alpha val="0"/>
                </a:schemeClr>
              </a:gs>
            </a:gsLst>
            <a:lin ang="7800000" scaled="0"/>
            <a:tileRect/>
          </a:gra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2400" dirty="0"/>
          </a:p>
        </p:txBody>
      </p:sp>
      <p:sp>
        <p:nvSpPr>
          <p:cNvPr id="22" name="Prostokąt zaokrąglony 1">
            <a:extLst>
              <a:ext uri="{FF2B5EF4-FFF2-40B4-BE49-F238E27FC236}">
                <a16:creationId xmlns:a16="http://schemas.microsoft.com/office/drawing/2014/main" id="{299CC156-F6AE-4DD9-8B17-6C841C88EFED}"/>
              </a:ext>
            </a:extLst>
          </p:cNvPr>
          <p:cNvSpPr/>
          <p:nvPr userDrawn="1"/>
        </p:nvSpPr>
        <p:spPr bwMode="auto">
          <a:xfrm>
            <a:off x="5000263" y="1414045"/>
            <a:ext cx="6781741" cy="4562168"/>
          </a:xfrm>
          <a:custGeom>
            <a:avLst/>
            <a:gdLst>
              <a:gd name="connsiteX0" fmla="*/ 116321 w 5769623"/>
              <a:gd name="connsiteY0" fmla="*/ 0 h 3885553"/>
              <a:gd name="connsiteX1" fmla="*/ 5653303 w 5769623"/>
              <a:gd name="connsiteY1" fmla="*/ 0 h 3885553"/>
              <a:gd name="connsiteX2" fmla="*/ 5769623 w 5769623"/>
              <a:gd name="connsiteY2" fmla="*/ 116320 h 3885553"/>
              <a:gd name="connsiteX3" fmla="*/ 5769623 w 5769623"/>
              <a:gd name="connsiteY3" fmla="*/ 3217598 h 3885553"/>
              <a:gd name="connsiteX4" fmla="*/ 5653303 w 5769623"/>
              <a:gd name="connsiteY4" fmla="*/ 3333918 h 3885553"/>
              <a:gd name="connsiteX5" fmla="*/ 749877 w 5769623"/>
              <a:gd name="connsiteY5" fmla="*/ 3333918 h 3885553"/>
              <a:gd name="connsiteX6" fmla="*/ 96238 w 5769623"/>
              <a:gd name="connsiteY6" fmla="*/ 3814439 h 3885553"/>
              <a:gd name="connsiteX7" fmla="*/ 0 w 5769623"/>
              <a:gd name="connsiteY7" fmla="*/ 3885553 h 3885553"/>
              <a:gd name="connsiteX8" fmla="*/ 0 w 5769623"/>
              <a:gd name="connsiteY8" fmla="*/ 2876492 h 3885553"/>
              <a:gd name="connsiteX9" fmla="*/ 1 w 5769623"/>
              <a:gd name="connsiteY9" fmla="*/ 2876492 h 3885553"/>
              <a:gd name="connsiteX10" fmla="*/ 1 w 5769623"/>
              <a:gd name="connsiteY10" fmla="*/ 116320 h 3885553"/>
              <a:gd name="connsiteX11" fmla="*/ 116321 w 5769623"/>
              <a:gd name="connsiteY11" fmla="*/ 0 h 3885553"/>
              <a:gd name="connsiteX0" fmla="*/ 116321 w 5769623"/>
              <a:gd name="connsiteY0" fmla="*/ 0 h 3885553"/>
              <a:gd name="connsiteX1" fmla="*/ 5653303 w 5769623"/>
              <a:gd name="connsiteY1" fmla="*/ 0 h 3885553"/>
              <a:gd name="connsiteX2" fmla="*/ 5769623 w 5769623"/>
              <a:gd name="connsiteY2" fmla="*/ 116320 h 3885553"/>
              <a:gd name="connsiteX3" fmla="*/ 5769623 w 5769623"/>
              <a:gd name="connsiteY3" fmla="*/ 3217598 h 3885553"/>
              <a:gd name="connsiteX4" fmla="*/ 5653303 w 5769623"/>
              <a:gd name="connsiteY4" fmla="*/ 3333918 h 3885553"/>
              <a:gd name="connsiteX5" fmla="*/ 749877 w 5769623"/>
              <a:gd name="connsiteY5" fmla="*/ 3333918 h 3885553"/>
              <a:gd name="connsiteX6" fmla="*/ 155105 w 5769623"/>
              <a:gd name="connsiteY6" fmla="*/ 3845835 h 3885553"/>
              <a:gd name="connsiteX7" fmla="*/ 0 w 5769623"/>
              <a:gd name="connsiteY7" fmla="*/ 3885553 h 3885553"/>
              <a:gd name="connsiteX8" fmla="*/ 0 w 5769623"/>
              <a:gd name="connsiteY8" fmla="*/ 2876492 h 3885553"/>
              <a:gd name="connsiteX9" fmla="*/ 1 w 5769623"/>
              <a:gd name="connsiteY9" fmla="*/ 2876492 h 3885553"/>
              <a:gd name="connsiteX10" fmla="*/ 1 w 5769623"/>
              <a:gd name="connsiteY10" fmla="*/ 116320 h 3885553"/>
              <a:gd name="connsiteX11" fmla="*/ 116321 w 5769623"/>
              <a:gd name="connsiteY11" fmla="*/ 0 h 3885553"/>
              <a:gd name="connsiteX0" fmla="*/ 116321 w 5769623"/>
              <a:gd name="connsiteY0" fmla="*/ 0 h 3845835"/>
              <a:gd name="connsiteX1" fmla="*/ 5653303 w 5769623"/>
              <a:gd name="connsiteY1" fmla="*/ 0 h 3845835"/>
              <a:gd name="connsiteX2" fmla="*/ 5769623 w 5769623"/>
              <a:gd name="connsiteY2" fmla="*/ 116320 h 3845835"/>
              <a:gd name="connsiteX3" fmla="*/ 5769623 w 5769623"/>
              <a:gd name="connsiteY3" fmla="*/ 3217598 h 3845835"/>
              <a:gd name="connsiteX4" fmla="*/ 5653303 w 5769623"/>
              <a:gd name="connsiteY4" fmla="*/ 3333918 h 3845835"/>
              <a:gd name="connsiteX5" fmla="*/ 749877 w 5769623"/>
              <a:gd name="connsiteY5" fmla="*/ 3333918 h 3845835"/>
              <a:gd name="connsiteX6" fmla="*/ 155105 w 5769623"/>
              <a:gd name="connsiteY6" fmla="*/ 3845835 h 3845835"/>
              <a:gd name="connsiteX7" fmla="*/ 2465 w 5769623"/>
              <a:gd name="connsiteY7" fmla="*/ 3828865 h 3845835"/>
              <a:gd name="connsiteX8" fmla="*/ 0 w 5769623"/>
              <a:gd name="connsiteY8" fmla="*/ 2876492 h 3845835"/>
              <a:gd name="connsiteX9" fmla="*/ 1 w 5769623"/>
              <a:gd name="connsiteY9" fmla="*/ 2876492 h 3845835"/>
              <a:gd name="connsiteX10" fmla="*/ 1 w 5769623"/>
              <a:gd name="connsiteY10" fmla="*/ 116320 h 3845835"/>
              <a:gd name="connsiteX11" fmla="*/ 116321 w 5769623"/>
              <a:gd name="connsiteY11" fmla="*/ 0 h 3845835"/>
              <a:gd name="connsiteX0" fmla="*/ 116321 w 5769623"/>
              <a:gd name="connsiteY0" fmla="*/ 0 h 3849595"/>
              <a:gd name="connsiteX1" fmla="*/ 5653303 w 5769623"/>
              <a:gd name="connsiteY1" fmla="*/ 0 h 3849595"/>
              <a:gd name="connsiteX2" fmla="*/ 5769623 w 5769623"/>
              <a:gd name="connsiteY2" fmla="*/ 116320 h 3849595"/>
              <a:gd name="connsiteX3" fmla="*/ 5769623 w 5769623"/>
              <a:gd name="connsiteY3" fmla="*/ 3217598 h 3849595"/>
              <a:gd name="connsiteX4" fmla="*/ 5653303 w 5769623"/>
              <a:gd name="connsiteY4" fmla="*/ 3333918 h 3849595"/>
              <a:gd name="connsiteX5" fmla="*/ 749877 w 5769623"/>
              <a:gd name="connsiteY5" fmla="*/ 3333918 h 3849595"/>
              <a:gd name="connsiteX6" fmla="*/ 155105 w 5769623"/>
              <a:gd name="connsiteY6" fmla="*/ 3845835 h 3849595"/>
              <a:gd name="connsiteX7" fmla="*/ 2465 w 5769623"/>
              <a:gd name="connsiteY7" fmla="*/ 3828865 h 3849595"/>
              <a:gd name="connsiteX8" fmla="*/ 0 w 5769623"/>
              <a:gd name="connsiteY8" fmla="*/ 2876492 h 3849595"/>
              <a:gd name="connsiteX9" fmla="*/ 1 w 5769623"/>
              <a:gd name="connsiteY9" fmla="*/ 2876492 h 3849595"/>
              <a:gd name="connsiteX10" fmla="*/ 1 w 5769623"/>
              <a:gd name="connsiteY10" fmla="*/ 116320 h 3849595"/>
              <a:gd name="connsiteX11" fmla="*/ 116321 w 5769623"/>
              <a:gd name="connsiteY11" fmla="*/ 0 h 3849595"/>
              <a:gd name="connsiteX0" fmla="*/ 116321 w 5769623"/>
              <a:gd name="connsiteY0" fmla="*/ 0 h 3877164"/>
              <a:gd name="connsiteX1" fmla="*/ 5653303 w 5769623"/>
              <a:gd name="connsiteY1" fmla="*/ 0 h 3877164"/>
              <a:gd name="connsiteX2" fmla="*/ 5769623 w 5769623"/>
              <a:gd name="connsiteY2" fmla="*/ 116320 h 3877164"/>
              <a:gd name="connsiteX3" fmla="*/ 5769623 w 5769623"/>
              <a:gd name="connsiteY3" fmla="*/ 3217598 h 3877164"/>
              <a:gd name="connsiteX4" fmla="*/ 5653303 w 5769623"/>
              <a:gd name="connsiteY4" fmla="*/ 3333918 h 3877164"/>
              <a:gd name="connsiteX5" fmla="*/ 749877 w 5769623"/>
              <a:gd name="connsiteY5" fmla="*/ 3333918 h 3877164"/>
              <a:gd name="connsiteX6" fmla="*/ 155105 w 5769623"/>
              <a:gd name="connsiteY6" fmla="*/ 3845835 h 3877164"/>
              <a:gd name="connsiteX7" fmla="*/ 2465 w 5769623"/>
              <a:gd name="connsiteY7" fmla="*/ 3828865 h 3877164"/>
              <a:gd name="connsiteX8" fmla="*/ 0 w 5769623"/>
              <a:gd name="connsiteY8" fmla="*/ 2876492 h 3877164"/>
              <a:gd name="connsiteX9" fmla="*/ 1 w 5769623"/>
              <a:gd name="connsiteY9" fmla="*/ 2876492 h 3877164"/>
              <a:gd name="connsiteX10" fmla="*/ 1 w 5769623"/>
              <a:gd name="connsiteY10" fmla="*/ 116320 h 3877164"/>
              <a:gd name="connsiteX11" fmla="*/ 116321 w 5769623"/>
              <a:gd name="connsiteY11" fmla="*/ 0 h 3877164"/>
              <a:gd name="connsiteX0" fmla="*/ 116321 w 5769623"/>
              <a:gd name="connsiteY0" fmla="*/ 0 h 3881303"/>
              <a:gd name="connsiteX1" fmla="*/ 5653303 w 5769623"/>
              <a:gd name="connsiteY1" fmla="*/ 0 h 3881303"/>
              <a:gd name="connsiteX2" fmla="*/ 5769623 w 5769623"/>
              <a:gd name="connsiteY2" fmla="*/ 116320 h 3881303"/>
              <a:gd name="connsiteX3" fmla="*/ 5769623 w 5769623"/>
              <a:gd name="connsiteY3" fmla="*/ 3217598 h 3881303"/>
              <a:gd name="connsiteX4" fmla="*/ 5653303 w 5769623"/>
              <a:gd name="connsiteY4" fmla="*/ 3333918 h 3881303"/>
              <a:gd name="connsiteX5" fmla="*/ 749877 w 5769623"/>
              <a:gd name="connsiteY5" fmla="*/ 3333918 h 3881303"/>
              <a:gd name="connsiteX6" fmla="*/ 155105 w 5769623"/>
              <a:gd name="connsiteY6" fmla="*/ 3845835 h 3881303"/>
              <a:gd name="connsiteX7" fmla="*/ 2465 w 5769623"/>
              <a:gd name="connsiteY7" fmla="*/ 3828865 h 3881303"/>
              <a:gd name="connsiteX8" fmla="*/ 0 w 5769623"/>
              <a:gd name="connsiteY8" fmla="*/ 2876492 h 3881303"/>
              <a:gd name="connsiteX9" fmla="*/ 1 w 5769623"/>
              <a:gd name="connsiteY9" fmla="*/ 2876492 h 3881303"/>
              <a:gd name="connsiteX10" fmla="*/ 1 w 5769623"/>
              <a:gd name="connsiteY10" fmla="*/ 116320 h 3881303"/>
              <a:gd name="connsiteX11" fmla="*/ 116321 w 5769623"/>
              <a:gd name="connsiteY11" fmla="*/ 0 h 388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69623" h="3881303">
                <a:moveTo>
                  <a:pt x="116321" y="0"/>
                </a:moveTo>
                <a:lnTo>
                  <a:pt x="5653303" y="0"/>
                </a:lnTo>
                <a:cubicBezTo>
                  <a:pt x="5717545" y="0"/>
                  <a:pt x="5769623" y="52078"/>
                  <a:pt x="5769623" y="116320"/>
                </a:cubicBezTo>
                <a:lnTo>
                  <a:pt x="5769623" y="3217598"/>
                </a:lnTo>
                <a:cubicBezTo>
                  <a:pt x="5769623" y="3281840"/>
                  <a:pt x="5717545" y="3333918"/>
                  <a:pt x="5653303" y="3333918"/>
                </a:cubicBezTo>
                <a:lnTo>
                  <a:pt x="749877" y="3333918"/>
                </a:lnTo>
                <a:lnTo>
                  <a:pt x="155105" y="3845835"/>
                </a:lnTo>
                <a:cubicBezTo>
                  <a:pt x="94367" y="3906724"/>
                  <a:pt x="4051" y="3881352"/>
                  <a:pt x="2465" y="3828865"/>
                </a:cubicBezTo>
                <a:cubicBezTo>
                  <a:pt x="1643" y="3511407"/>
                  <a:pt x="822" y="3193950"/>
                  <a:pt x="0" y="2876492"/>
                </a:cubicBezTo>
                <a:lnTo>
                  <a:pt x="1" y="2876492"/>
                </a:lnTo>
                <a:lnTo>
                  <a:pt x="1" y="116320"/>
                </a:lnTo>
                <a:cubicBezTo>
                  <a:pt x="1" y="52078"/>
                  <a:pt x="52079" y="0"/>
                  <a:pt x="116321" y="0"/>
                </a:cubicBezTo>
                <a:close/>
              </a:path>
            </a:pathLst>
          </a:custGeom>
          <a:gradFill>
            <a:gsLst>
              <a:gs pos="4000">
                <a:srgbClr val="205092"/>
              </a:gs>
              <a:gs pos="100000">
                <a:srgbClr val="9DC775"/>
              </a:gs>
            </a:gsLst>
            <a:lin ang="0" scaled="0"/>
          </a:gra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  <a:spcAft>
                <a:spcPts val="1067"/>
              </a:spcAft>
            </a:pPr>
            <a:endParaRPr lang="pl-PL" sz="2400" dirty="0"/>
          </a:p>
        </p:txBody>
      </p:sp>
      <p:sp>
        <p:nvSpPr>
          <p:cNvPr id="23" name="Symbol zastępczy tekstu 2">
            <a:extLst>
              <a:ext uri="{FF2B5EF4-FFF2-40B4-BE49-F238E27FC236}">
                <a16:creationId xmlns:a16="http://schemas.microsoft.com/office/drawing/2014/main" id="{A86235B1-7A43-4831-9B31-7EFC292701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81272" y="1697067"/>
            <a:ext cx="5648865" cy="3331032"/>
          </a:xfrm>
        </p:spPr>
        <p:txBody>
          <a:bodyPr anchor="ctr">
            <a:noAutofit/>
          </a:bodyPr>
          <a:lstStyle>
            <a:lvl1pPr marL="0" indent="0" algn="l">
              <a:buNone/>
              <a:defRPr sz="5867" b="1">
                <a:solidFill>
                  <a:schemeClr val="bg1"/>
                </a:solidFill>
              </a:defRPr>
            </a:lvl1pPr>
            <a:lvl2pPr marL="383990" indent="-383990"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2pPr>
            <a:lvl3pPr marL="960943" indent="-486821">
              <a:buClr>
                <a:schemeClr val="bg1"/>
              </a:buClr>
              <a:buFont typeface="Calibri" panose="020F0502020204030204" pitchFamily="34" charset="0"/>
              <a:buChar char="→"/>
              <a:tabLst/>
              <a:defRPr sz="2667">
                <a:solidFill>
                  <a:schemeClr val="bg1"/>
                </a:solidFill>
              </a:defRPr>
            </a:lvl3pPr>
            <a:lvl4pPr marL="1316534" indent="-355591"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4715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690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ostokąt 5"/>
          <p:cNvSpPr/>
          <p:nvPr userDrawn="1"/>
        </p:nvSpPr>
        <p:spPr bwMode="auto">
          <a:xfrm>
            <a:off x="-1" y="1"/>
            <a:ext cx="12192001" cy="5151119"/>
          </a:xfrm>
          <a:custGeom>
            <a:avLst/>
            <a:gdLst/>
            <a:ahLst/>
            <a:cxnLst/>
            <a:rect l="l" t="t" r="r" b="b"/>
            <a:pathLst>
              <a:path w="9144001" h="5151119">
                <a:moveTo>
                  <a:pt x="1" y="0"/>
                </a:moveTo>
                <a:lnTo>
                  <a:pt x="9144001" y="0"/>
                </a:lnTo>
                <a:lnTo>
                  <a:pt x="9144001" y="4438650"/>
                </a:lnTo>
                <a:lnTo>
                  <a:pt x="842004" y="4438650"/>
                </a:lnTo>
                <a:lnTo>
                  <a:pt x="82391" y="5136609"/>
                </a:lnTo>
                <a:cubicBezTo>
                  <a:pt x="60926" y="5151483"/>
                  <a:pt x="18919" y="5154615"/>
                  <a:pt x="0" y="5147413"/>
                </a:cubicBezTo>
                <a:lnTo>
                  <a:pt x="0" y="4429852"/>
                </a:lnTo>
                <a:lnTo>
                  <a:pt x="1" y="4429852"/>
                </a:lnTo>
                <a:close/>
              </a:path>
            </a:pathLst>
          </a:cu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117599" y="2501771"/>
            <a:ext cx="10447044" cy="817780"/>
          </a:xfrm>
        </p:spPr>
        <p:txBody>
          <a:bodyPr anchor="b">
            <a:noAutofit/>
          </a:bodyPr>
          <a:lstStyle>
            <a:lvl1pPr marL="0" indent="0" algn="l">
              <a:buNone/>
              <a:defRPr sz="5867">
                <a:solidFill>
                  <a:srgbClr val="000000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Title of presentation</a:t>
            </a:r>
          </a:p>
        </p:txBody>
      </p:sp>
      <p:sp>
        <p:nvSpPr>
          <p:cNvPr id="12" name="Symbol zastępczy stopki 11"/>
          <p:cNvSpPr>
            <a:spLocks noGrp="1"/>
          </p:cNvSpPr>
          <p:nvPr>
            <p:ph type="ftr" sz="quarter" idx="11"/>
          </p:nvPr>
        </p:nvSpPr>
        <p:spPr>
          <a:xfrm>
            <a:off x="1117597" y="6356351"/>
            <a:ext cx="7654235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3" name="Symbol zastępczy numeru slajd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‹N°›</a:t>
            </a:fld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3" hasCustomPrompt="1"/>
          </p:nvPr>
        </p:nvSpPr>
        <p:spPr>
          <a:xfrm>
            <a:off x="1117600" y="4857751"/>
            <a:ext cx="10439401" cy="4191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dirty="0"/>
              <a:t>Click to edit Master text styles</a:t>
            </a:r>
            <a:endParaRPr lang="pl-PL" dirty="0"/>
          </a:p>
        </p:txBody>
      </p:sp>
      <p:grpSp>
        <p:nvGrpSpPr>
          <p:cNvPr id="17" name="Grupa 16"/>
          <p:cNvGrpSpPr/>
          <p:nvPr userDrawn="1"/>
        </p:nvGrpSpPr>
        <p:grpSpPr>
          <a:xfrm>
            <a:off x="9857088" y="296189"/>
            <a:ext cx="1888448" cy="208076"/>
            <a:chOff x="1719263" y="3114675"/>
            <a:chExt cx="5705476" cy="628650"/>
          </a:xfrm>
          <a:solidFill>
            <a:srgbClr val="000000"/>
          </a:solidFill>
        </p:grpSpPr>
        <p:sp>
          <p:nvSpPr>
            <p:cNvPr id="18" name="Freeform 5"/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  <p:sp>
          <p:nvSpPr>
            <p:cNvPr id="19" name="Freeform 6"/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  <p:sp>
          <p:nvSpPr>
            <p:cNvPr id="20" name="Freeform 7"/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  <p:sp>
          <p:nvSpPr>
            <p:cNvPr id="21" name="Freeform 8"/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  <p:sp>
          <p:nvSpPr>
            <p:cNvPr id="23" name="Freeform 10"/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113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of content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31054" y="1624837"/>
            <a:ext cx="11258491" cy="817780"/>
          </a:xfrm>
        </p:spPr>
        <p:txBody>
          <a:bodyPr>
            <a:noAutofit/>
          </a:bodyPr>
          <a:lstStyle>
            <a:lvl1pPr marL="0" indent="0" algn="l">
              <a:buNone/>
              <a:defRPr sz="4267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title style</a:t>
            </a:r>
            <a:endParaRPr lang="pl-PL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55822" y="6356351"/>
            <a:ext cx="8306825" cy="36512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‹N°›</a:t>
            </a:fld>
            <a:endParaRPr lang="pl-PL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627" y="2541094"/>
            <a:ext cx="11234632" cy="336244"/>
          </a:xfrm>
        </p:spPr>
        <p:txBody>
          <a:bodyPr lIns="0" tIns="0" rIns="0" bIns="0" anchor="t" anchorCtr="0">
            <a:noAutofit/>
          </a:bodyPr>
          <a:lstStyle>
            <a:lvl1pPr marL="609585" indent="-609585">
              <a:buClr>
                <a:schemeClr val="bg1"/>
              </a:buClr>
              <a:buSzPct val="100000"/>
              <a:buFont typeface="+mj-lt"/>
              <a:buAutoNum type="arabicPeriod"/>
              <a:defRPr sz="3200" baseline="0">
                <a:solidFill>
                  <a:schemeClr val="bg1"/>
                </a:solidFill>
              </a:defRPr>
            </a:lvl1pPr>
            <a:lvl2pPr marL="467772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Click to edit Master text styles</a:t>
            </a:r>
            <a:endParaRPr lang="pl-PL" noProof="0" dirty="0"/>
          </a:p>
        </p:txBody>
      </p:sp>
      <p:grpSp>
        <p:nvGrpSpPr>
          <p:cNvPr id="16" name="Grupa 15"/>
          <p:cNvGrpSpPr/>
          <p:nvPr userDrawn="1"/>
        </p:nvGrpSpPr>
        <p:grpSpPr>
          <a:xfrm>
            <a:off x="9857088" y="296189"/>
            <a:ext cx="1888448" cy="208076"/>
            <a:chOff x="1719263" y="3114675"/>
            <a:chExt cx="5705476" cy="628650"/>
          </a:xfrm>
          <a:solidFill>
            <a:srgbClr val="000000"/>
          </a:solidFill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  <p:sp>
          <p:nvSpPr>
            <p:cNvPr id="21" name="Freeform 9"/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53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f chapt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31055" y="2866251"/>
            <a:ext cx="11140245" cy="817780"/>
          </a:xfrm>
        </p:spPr>
        <p:txBody>
          <a:bodyPr anchor="ctr">
            <a:noAutofit/>
          </a:bodyPr>
          <a:lstStyle>
            <a:lvl1pPr marL="0" indent="0" algn="ctr">
              <a:buNone/>
              <a:defRPr sz="9333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  <a:endParaRPr lang="pl-PL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55822" y="6356351"/>
            <a:ext cx="8306825" cy="365125"/>
          </a:xfrm>
        </p:spPr>
        <p:txBody>
          <a:bodyPr/>
          <a:lstStyle>
            <a:lvl1pPr>
              <a:defRPr sz="1333">
                <a:solidFill>
                  <a:srgbClr val="FFFFFF"/>
                </a:solidFill>
              </a:defRPr>
            </a:lvl1pPr>
          </a:lstStyle>
          <a:p>
            <a:endParaRPr lang="pl-PL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‹N°›</a:t>
            </a:fld>
            <a:endParaRPr lang="pl-PL"/>
          </a:p>
        </p:txBody>
      </p:sp>
      <p:grpSp>
        <p:nvGrpSpPr>
          <p:cNvPr id="15" name="Grupa 14"/>
          <p:cNvGrpSpPr/>
          <p:nvPr userDrawn="1"/>
        </p:nvGrpSpPr>
        <p:grpSpPr>
          <a:xfrm>
            <a:off x="9857088" y="296189"/>
            <a:ext cx="1888448" cy="208076"/>
            <a:chOff x="1719263" y="3114675"/>
            <a:chExt cx="5705476" cy="628650"/>
          </a:xfrm>
          <a:solidFill>
            <a:srgbClr val="000000"/>
          </a:solidFill>
        </p:grpSpPr>
        <p:sp>
          <p:nvSpPr>
            <p:cNvPr id="16" name="Freeform 5"/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  <p:sp>
          <p:nvSpPr>
            <p:cNvPr id="18" name="Freeform 7"/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  <p:sp>
          <p:nvSpPr>
            <p:cNvPr id="20" name="Freeform 9"/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  <p:sp>
          <p:nvSpPr>
            <p:cNvPr id="21" name="Freeform 10"/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422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 userDrawn="1">
            <p:ph type="ftr" sz="quarter" idx="11"/>
          </p:nvPr>
        </p:nvSpPr>
        <p:spPr>
          <a:xfrm>
            <a:off x="555822" y="6356351"/>
            <a:ext cx="8306825" cy="365125"/>
          </a:xfrm>
        </p:spPr>
        <p:txBody>
          <a:bodyPr/>
          <a:lstStyle>
            <a:lvl1pPr>
              <a:defRPr sz="1333"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5" name="Foliennummernplatzhalt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‹N°›</a:t>
            </a:fld>
            <a:endParaRPr lang="pl-PL"/>
          </a:p>
        </p:txBody>
      </p:sp>
      <p:sp>
        <p:nvSpPr>
          <p:cNvPr id="9" name="Textplatzhalt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26627" y="1730218"/>
            <a:ext cx="11233584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None/>
              <a:defRPr sz="2667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  <a:endParaRPr lang="pl-PL" noProof="0" dirty="0"/>
          </a:p>
        </p:txBody>
      </p:sp>
      <p:sp>
        <p:nvSpPr>
          <p:cNvPr id="10" name="Titelplatzhalter 1"/>
          <p:cNvSpPr>
            <a:spLocks noGrp="1"/>
          </p:cNvSpPr>
          <p:nvPr userDrawn="1">
            <p:ph type="title" hasCustomPrompt="1"/>
          </p:nvPr>
        </p:nvSpPr>
        <p:spPr>
          <a:xfrm>
            <a:off x="526630" y="8482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pl-PL" noProof="0" dirty="0"/>
          </a:p>
        </p:txBody>
      </p:sp>
      <p:grpSp>
        <p:nvGrpSpPr>
          <p:cNvPr id="13" name="Grupa 12"/>
          <p:cNvGrpSpPr/>
          <p:nvPr userDrawn="1"/>
        </p:nvGrpSpPr>
        <p:grpSpPr>
          <a:xfrm>
            <a:off x="9857088" y="296189"/>
            <a:ext cx="1888448" cy="208076"/>
            <a:chOff x="1719263" y="3114675"/>
            <a:chExt cx="5705476" cy="628650"/>
          </a:xfrm>
          <a:solidFill>
            <a:srgbClr val="000000"/>
          </a:solidFill>
        </p:grpSpPr>
        <p:sp>
          <p:nvSpPr>
            <p:cNvPr id="14" name="Freeform 5"/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  <p:sp>
          <p:nvSpPr>
            <p:cNvPr id="16" name="Freeform 7"/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  <p:sp>
          <p:nvSpPr>
            <p:cNvPr id="25" name="Freeform 9"/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  <p:sp>
          <p:nvSpPr>
            <p:cNvPr id="26" name="Freeform 10"/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626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+ text +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 userDrawn="1">
            <p:ph type="ftr" sz="quarter" idx="11"/>
          </p:nvPr>
        </p:nvSpPr>
        <p:spPr>
          <a:xfrm>
            <a:off x="555822" y="6356351"/>
            <a:ext cx="8306825" cy="365125"/>
          </a:xfrm>
        </p:spPr>
        <p:txBody>
          <a:bodyPr/>
          <a:lstStyle>
            <a:lvl1pPr>
              <a:defRPr sz="1333"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5" name="Foliennummernplatzhalt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‹N°›</a:t>
            </a:fld>
            <a:endParaRPr lang="pl-PL"/>
          </a:p>
        </p:txBody>
      </p:sp>
      <p:sp>
        <p:nvSpPr>
          <p:cNvPr id="9" name="Textplatzhalt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26627" y="1730218"/>
            <a:ext cx="11233584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None/>
              <a:defRPr sz="2667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  <a:endParaRPr lang="pl-PL" noProof="0" dirty="0"/>
          </a:p>
        </p:txBody>
      </p:sp>
      <p:sp>
        <p:nvSpPr>
          <p:cNvPr id="10" name="Titelplatzhalter 1"/>
          <p:cNvSpPr>
            <a:spLocks noGrp="1"/>
          </p:cNvSpPr>
          <p:nvPr userDrawn="1">
            <p:ph type="title" hasCustomPrompt="1"/>
          </p:nvPr>
        </p:nvSpPr>
        <p:spPr>
          <a:xfrm>
            <a:off x="526630" y="8482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pl-PL" noProof="0" dirty="0"/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26627" y="2372475"/>
            <a:ext cx="11233584" cy="336244"/>
          </a:xfrm>
        </p:spPr>
        <p:txBody>
          <a:bodyPr lIns="0" tIns="0" rIns="0" bIns="0" anchor="t" anchorCtr="0">
            <a:noAutofit/>
          </a:bodyPr>
          <a:lstStyle>
            <a:lvl1pPr marL="383990" indent="-383990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Font typeface="Arial" panose="020B0604020202020204" pitchFamily="34" charset="0"/>
              <a:buChar char="•"/>
              <a:defRPr sz="26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  <a:endParaRPr lang="pl-PL" noProof="0" dirty="0"/>
          </a:p>
        </p:txBody>
      </p:sp>
      <p:grpSp>
        <p:nvGrpSpPr>
          <p:cNvPr id="15" name="Grupa 14"/>
          <p:cNvGrpSpPr/>
          <p:nvPr userDrawn="1"/>
        </p:nvGrpSpPr>
        <p:grpSpPr>
          <a:xfrm>
            <a:off x="9857088" y="296189"/>
            <a:ext cx="1888448" cy="208076"/>
            <a:chOff x="1719263" y="3114675"/>
            <a:chExt cx="5705476" cy="628650"/>
          </a:xfrm>
          <a:solidFill>
            <a:srgbClr val="000000"/>
          </a:solidFill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  <p:sp>
          <p:nvSpPr>
            <p:cNvPr id="21" name="Freeform 9"/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797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55822" y="6356351"/>
            <a:ext cx="83068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‹N°›</a:t>
            </a:fld>
            <a:endParaRPr lang="pl-PL"/>
          </a:p>
        </p:txBody>
      </p:sp>
      <p:sp>
        <p:nvSpPr>
          <p:cNvPr id="13" name="Textplatzhalter 2"/>
          <p:cNvSpPr>
            <a:spLocks noGrp="1"/>
          </p:cNvSpPr>
          <p:nvPr>
            <p:ph idx="1" hasCustomPrompt="1"/>
          </p:nvPr>
        </p:nvSpPr>
        <p:spPr>
          <a:xfrm>
            <a:off x="526630" y="1736639"/>
            <a:ext cx="11234629" cy="4247359"/>
          </a:xfrm>
          <a:prstGeom prst="rect">
            <a:avLst/>
          </a:prstGeom>
          <a:effectLst/>
        </p:spPr>
        <p:txBody>
          <a:bodyPr vert="horz" lIns="0" tIns="0" rIns="0" bIns="0" rtlCol="0">
            <a:normAutofit/>
          </a:bodyPr>
          <a:lstStyle>
            <a:lvl1pPr marL="383990" indent="-383990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2667" baseline="0">
                <a:solidFill>
                  <a:schemeClr val="tx1"/>
                </a:solidFill>
              </a:defRPr>
            </a:lvl1pPr>
            <a:lvl2pPr marL="959976" indent="-479988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→"/>
              <a:defRPr sz="2667" baseline="0">
                <a:solidFill>
                  <a:schemeClr val="tx1"/>
                </a:solidFill>
              </a:defRPr>
            </a:lvl2pPr>
            <a:lvl3pPr marL="1439964" indent="-383990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Clr>
                <a:schemeClr val="accent1"/>
              </a:buClr>
              <a:buFont typeface="Calibri" panose="020F0502020204030204" pitchFamily="34" charset="0"/>
              <a:buChar char="–"/>
              <a:defRPr sz="2400" baseline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2"/>
            <a:endParaRPr lang="pl-PL" noProof="0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526630" y="8482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pl-PL" noProof="0" dirty="0"/>
          </a:p>
        </p:txBody>
      </p:sp>
      <p:grpSp>
        <p:nvGrpSpPr>
          <p:cNvPr id="14" name="Grupa 13"/>
          <p:cNvGrpSpPr/>
          <p:nvPr userDrawn="1"/>
        </p:nvGrpSpPr>
        <p:grpSpPr>
          <a:xfrm>
            <a:off x="9857088" y="296189"/>
            <a:ext cx="1888448" cy="208076"/>
            <a:chOff x="1719263" y="3114675"/>
            <a:chExt cx="5705476" cy="628650"/>
          </a:xfrm>
          <a:solidFill>
            <a:srgbClr val="000000"/>
          </a:solidFill>
        </p:grpSpPr>
        <p:sp>
          <p:nvSpPr>
            <p:cNvPr id="16" name="Freeform 5"/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  <p:sp>
          <p:nvSpPr>
            <p:cNvPr id="21" name="Freeform 9"/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491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with a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555822" y="6356351"/>
            <a:ext cx="831854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‹N°›</a:t>
            </a:fld>
            <a:endParaRPr lang="pl-PL"/>
          </a:p>
        </p:txBody>
      </p:sp>
      <p:sp>
        <p:nvSpPr>
          <p:cNvPr id="8" name="SmartArt Placeholder 7"/>
          <p:cNvSpPr>
            <a:spLocks noGrp="1"/>
          </p:cNvSpPr>
          <p:nvPr>
            <p:ph type="dgm" sz="quarter" idx="13" hasCustomPrompt="1"/>
          </p:nvPr>
        </p:nvSpPr>
        <p:spPr>
          <a:xfrm>
            <a:off x="3276602" y="2200594"/>
            <a:ext cx="5433484" cy="2655887"/>
          </a:xfrm>
          <a:ln w="6350" cmpd="sng">
            <a:solidFill>
              <a:schemeClr val="tx1">
                <a:lumMod val="40000"/>
                <a:lumOff val="60000"/>
              </a:schemeClr>
            </a:solidFill>
          </a:ln>
          <a:effectLst/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SmartArt graphic</a:t>
            </a:r>
            <a:endParaRPr lang="pl-PL" noProof="0" dirty="0"/>
          </a:p>
        </p:txBody>
      </p:sp>
      <p:sp>
        <p:nvSpPr>
          <p:cNvPr id="11" name="Titelplatzhalter 1"/>
          <p:cNvSpPr>
            <a:spLocks noGrp="1"/>
          </p:cNvSpPr>
          <p:nvPr userDrawn="1">
            <p:ph type="title" hasCustomPrompt="1"/>
          </p:nvPr>
        </p:nvSpPr>
        <p:spPr>
          <a:xfrm>
            <a:off x="526630" y="8482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pl-PL" noProof="0" dirty="0"/>
          </a:p>
        </p:txBody>
      </p:sp>
      <p:grpSp>
        <p:nvGrpSpPr>
          <p:cNvPr id="13" name="Grupa 12"/>
          <p:cNvGrpSpPr/>
          <p:nvPr userDrawn="1"/>
        </p:nvGrpSpPr>
        <p:grpSpPr>
          <a:xfrm>
            <a:off x="9857088" y="296189"/>
            <a:ext cx="1888448" cy="208076"/>
            <a:chOff x="1719263" y="3114675"/>
            <a:chExt cx="5705476" cy="628650"/>
          </a:xfrm>
          <a:solidFill>
            <a:srgbClr val="000000"/>
          </a:solidFill>
        </p:grpSpPr>
        <p:sp>
          <p:nvSpPr>
            <p:cNvPr id="14" name="Freeform 5"/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  <p:sp>
          <p:nvSpPr>
            <p:cNvPr id="18" name="Freeform 7"/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  <p:sp>
          <p:nvSpPr>
            <p:cNvPr id="20" name="Freeform 9"/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  <p:sp>
          <p:nvSpPr>
            <p:cNvPr id="21" name="Freeform 10"/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103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22D02D-05C3-A84D-83E5-C0B520BDB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184C803-2D49-224E-B508-5723331FA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A3BD62E-7A29-9E4B-AF77-29D750203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B675FEB-8F56-4A41-AAD5-FF2881D4D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218B-3D22-6C44-9BFD-F1807D7CF7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87671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555822" y="6356351"/>
            <a:ext cx="831854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‹N°›</a:t>
            </a:fld>
            <a:endParaRPr lang="pl-PL"/>
          </a:p>
        </p:txBody>
      </p:sp>
      <p:sp>
        <p:nvSpPr>
          <p:cNvPr id="11" name="Titelplatzhalter 1"/>
          <p:cNvSpPr>
            <a:spLocks noGrp="1"/>
          </p:cNvSpPr>
          <p:nvPr userDrawn="1">
            <p:ph type="title" hasCustomPrompt="1"/>
          </p:nvPr>
        </p:nvSpPr>
        <p:spPr>
          <a:xfrm>
            <a:off x="526630" y="8482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pl-PL" noProof="0" dirty="0"/>
          </a:p>
        </p:txBody>
      </p:sp>
      <p:grpSp>
        <p:nvGrpSpPr>
          <p:cNvPr id="12" name="Grupa 11"/>
          <p:cNvGrpSpPr/>
          <p:nvPr userDrawn="1"/>
        </p:nvGrpSpPr>
        <p:grpSpPr>
          <a:xfrm>
            <a:off x="9857088" y="296189"/>
            <a:ext cx="1888448" cy="208076"/>
            <a:chOff x="1719263" y="3114675"/>
            <a:chExt cx="5705476" cy="628650"/>
          </a:xfrm>
          <a:solidFill>
            <a:srgbClr val="000000"/>
          </a:solidFill>
        </p:grpSpPr>
        <p:sp>
          <p:nvSpPr>
            <p:cNvPr id="13" name="Freeform 5"/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  <p:sp>
          <p:nvSpPr>
            <p:cNvPr id="18" name="Freeform 7"/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  <p:sp>
          <p:nvSpPr>
            <p:cNvPr id="20" name="Freeform 9"/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  <p:sp>
          <p:nvSpPr>
            <p:cNvPr id="21" name="Freeform 10"/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172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lumn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56863" y="6356351"/>
            <a:ext cx="830578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‹N°›</a:t>
            </a:fld>
            <a:endParaRPr lang="pl-PL"/>
          </a:p>
        </p:txBody>
      </p:sp>
      <p:sp>
        <p:nvSpPr>
          <p:cNvPr id="10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526630" y="8482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pl-PL" noProof="0" dirty="0"/>
          </a:p>
        </p:txBody>
      </p:sp>
      <p:sp>
        <p:nvSpPr>
          <p:cNvPr id="11" name="Textplatzhalter 2"/>
          <p:cNvSpPr>
            <a:spLocks noGrp="1"/>
          </p:cNvSpPr>
          <p:nvPr>
            <p:ph idx="1" hasCustomPrompt="1"/>
          </p:nvPr>
        </p:nvSpPr>
        <p:spPr>
          <a:xfrm>
            <a:off x="526630" y="1736639"/>
            <a:ext cx="4943391" cy="4247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83990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defRPr sz="2667">
                <a:solidFill>
                  <a:schemeClr val="tx1"/>
                </a:solidFill>
              </a:defRPr>
            </a:lvl1pPr>
            <a:lvl2pPr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defRPr sz="2667">
                <a:solidFill>
                  <a:schemeClr val="tx1"/>
                </a:solidFill>
              </a:defRPr>
            </a:lvl2pPr>
            <a:lvl3pPr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defRPr>
                <a:solidFill>
                  <a:srgbClr val="58595B"/>
                </a:solidFill>
              </a:defRPr>
            </a:lvl3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idx="13" hasCustomPrompt="1"/>
          </p:nvPr>
        </p:nvSpPr>
        <p:spPr>
          <a:xfrm>
            <a:off x="6817869" y="1736639"/>
            <a:ext cx="4943391" cy="4247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defRPr sz="2667">
                <a:solidFill>
                  <a:schemeClr val="tx1"/>
                </a:solidFill>
              </a:defRPr>
            </a:lvl1pPr>
            <a:lvl2pPr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defRPr sz="2667">
                <a:solidFill>
                  <a:schemeClr val="tx1"/>
                </a:solidFill>
              </a:defRPr>
            </a:lvl2pPr>
            <a:lvl3pPr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defRPr>
                <a:solidFill>
                  <a:srgbClr val="58595B"/>
                </a:solidFill>
              </a:defRPr>
            </a:lvl3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grpSp>
        <p:nvGrpSpPr>
          <p:cNvPr id="14" name="Grupa 13"/>
          <p:cNvGrpSpPr/>
          <p:nvPr userDrawn="1"/>
        </p:nvGrpSpPr>
        <p:grpSpPr>
          <a:xfrm>
            <a:off x="9857088" y="296189"/>
            <a:ext cx="1888448" cy="208076"/>
            <a:chOff x="1719263" y="3114675"/>
            <a:chExt cx="5705476" cy="628650"/>
          </a:xfrm>
          <a:solidFill>
            <a:srgbClr val="000000"/>
          </a:solidFill>
        </p:grpSpPr>
        <p:sp>
          <p:nvSpPr>
            <p:cNvPr id="15" name="Freeform 5"/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  <p:sp>
          <p:nvSpPr>
            <p:cNvPr id="20" name="Freeform 7"/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  <p:sp>
          <p:nvSpPr>
            <p:cNvPr id="21" name="Freeform 8"/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  <p:sp>
          <p:nvSpPr>
            <p:cNvPr id="23" name="Freeform 10"/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064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with a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555822" y="6356351"/>
            <a:ext cx="831854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/>
              <a:t>&lt;Nazwa Projektu&gt;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‹N°›</a:t>
            </a:fld>
            <a:endParaRPr lang="pl-PL"/>
          </a:p>
        </p:txBody>
      </p:sp>
      <p:sp>
        <p:nvSpPr>
          <p:cNvPr id="11" name="Titelplatzhalter 1"/>
          <p:cNvSpPr>
            <a:spLocks noGrp="1"/>
          </p:cNvSpPr>
          <p:nvPr userDrawn="1">
            <p:ph type="title" hasCustomPrompt="1"/>
          </p:nvPr>
        </p:nvSpPr>
        <p:spPr>
          <a:xfrm>
            <a:off x="526630" y="8482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pl-PL" noProof="0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111048" y="2041256"/>
            <a:ext cx="3840000" cy="384000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id-ID" dirty="0"/>
          </a:p>
        </p:txBody>
      </p:sp>
      <p:grpSp>
        <p:nvGrpSpPr>
          <p:cNvPr id="17" name="Grupa 16"/>
          <p:cNvGrpSpPr/>
          <p:nvPr userDrawn="1"/>
        </p:nvGrpSpPr>
        <p:grpSpPr>
          <a:xfrm>
            <a:off x="9857088" y="296189"/>
            <a:ext cx="1888448" cy="208076"/>
            <a:chOff x="1719263" y="3114675"/>
            <a:chExt cx="5705476" cy="628650"/>
          </a:xfrm>
          <a:solidFill>
            <a:srgbClr val="000000"/>
          </a:solidFill>
        </p:grpSpPr>
        <p:sp>
          <p:nvSpPr>
            <p:cNvPr id="21" name="Freeform 5"/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  <p:sp>
          <p:nvSpPr>
            <p:cNvPr id="22" name="Freeform 6"/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  <p:sp>
          <p:nvSpPr>
            <p:cNvPr id="23" name="Freeform 7"/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  <p:sp>
          <p:nvSpPr>
            <p:cNvPr id="24" name="Freeform 8"/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  <p:sp>
          <p:nvSpPr>
            <p:cNvPr id="25" name="Freeform 9"/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  <p:sp>
          <p:nvSpPr>
            <p:cNvPr id="26" name="Freeform 10"/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164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f chapter (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‹N°›</a:t>
            </a:fld>
            <a:endParaRPr lang="pl-PL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56863" y="6356351"/>
            <a:ext cx="831750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537030" y="5669375"/>
            <a:ext cx="11224231" cy="612527"/>
          </a:xfrm>
        </p:spPr>
        <p:txBody>
          <a:bodyPr anchor="ctr">
            <a:noAutofit/>
          </a:bodyPr>
          <a:lstStyle>
            <a:lvl1pPr algn="ctr">
              <a:lnSpc>
                <a:spcPct val="95000"/>
              </a:lnSpc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text styles</a:t>
            </a:r>
            <a:endParaRPr lang="pl-PL" dirty="0"/>
          </a:p>
        </p:txBody>
      </p:sp>
      <p:grpSp>
        <p:nvGrpSpPr>
          <p:cNvPr id="12" name="Grupa 11"/>
          <p:cNvGrpSpPr/>
          <p:nvPr userDrawn="1"/>
        </p:nvGrpSpPr>
        <p:grpSpPr>
          <a:xfrm>
            <a:off x="9857088" y="296189"/>
            <a:ext cx="1888448" cy="208076"/>
            <a:chOff x="1719263" y="3114675"/>
            <a:chExt cx="5705476" cy="628650"/>
          </a:xfrm>
          <a:solidFill>
            <a:srgbClr val="000000"/>
          </a:solidFill>
        </p:grpSpPr>
        <p:sp>
          <p:nvSpPr>
            <p:cNvPr id="13" name="Freeform 5"/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  <p:sp>
          <p:nvSpPr>
            <p:cNvPr id="15" name="Freeform 7"/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  <p:sp>
          <p:nvSpPr>
            <p:cNvPr id="19" name="Freeform 10"/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505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rostokąt 5"/>
          <p:cNvSpPr/>
          <p:nvPr userDrawn="1"/>
        </p:nvSpPr>
        <p:spPr bwMode="auto">
          <a:xfrm>
            <a:off x="-1" y="1"/>
            <a:ext cx="12192001" cy="5151119"/>
          </a:xfrm>
          <a:custGeom>
            <a:avLst/>
            <a:gdLst/>
            <a:ahLst/>
            <a:cxnLst/>
            <a:rect l="l" t="t" r="r" b="b"/>
            <a:pathLst>
              <a:path w="9144001" h="5151119">
                <a:moveTo>
                  <a:pt x="1" y="0"/>
                </a:moveTo>
                <a:lnTo>
                  <a:pt x="9144001" y="0"/>
                </a:lnTo>
                <a:lnTo>
                  <a:pt x="9144001" y="4438650"/>
                </a:lnTo>
                <a:lnTo>
                  <a:pt x="842004" y="4438650"/>
                </a:lnTo>
                <a:lnTo>
                  <a:pt x="82391" y="5136609"/>
                </a:lnTo>
                <a:cubicBezTo>
                  <a:pt x="60926" y="5151483"/>
                  <a:pt x="18919" y="5154615"/>
                  <a:pt x="0" y="5147413"/>
                </a:cubicBezTo>
                <a:lnTo>
                  <a:pt x="0" y="4429852"/>
                </a:lnTo>
                <a:lnTo>
                  <a:pt x="1" y="4429852"/>
                </a:lnTo>
                <a:close/>
              </a:path>
            </a:pathLst>
          </a:cu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155699" y="2296667"/>
            <a:ext cx="7836544" cy="817780"/>
          </a:xfr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4267">
                <a:solidFill>
                  <a:srgbClr val="000000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text styles</a:t>
            </a:r>
            <a:endParaRPr lang="pl-PL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55699" y="6356351"/>
            <a:ext cx="7633589" cy="365125"/>
          </a:xfrm>
        </p:spPr>
        <p:txBody>
          <a:bodyPr/>
          <a:lstStyle>
            <a:lvl1pPr>
              <a:defRPr sz="1333"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‹N°›</a:t>
            </a:fld>
            <a:endParaRPr lang="pl-PL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155701" y="4848683"/>
            <a:ext cx="10605559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noProof="0" dirty="0" err="1"/>
              <a:t>Address</a:t>
            </a:r>
            <a:r>
              <a:rPr lang="pl-PL" noProof="0" dirty="0"/>
              <a:t> </a:t>
            </a:r>
            <a:r>
              <a:rPr lang="pl-PL" noProof="0" dirty="0" err="1"/>
              <a:t>details</a:t>
            </a:r>
            <a:r>
              <a:rPr lang="pl-PL" noProof="0" dirty="0"/>
              <a:t> / </a:t>
            </a:r>
            <a:r>
              <a:rPr lang="pl-PL" noProof="0" dirty="0" err="1"/>
              <a:t>contact</a:t>
            </a:r>
            <a:endParaRPr lang="pl-PL" noProof="0" dirty="0"/>
          </a:p>
        </p:txBody>
      </p:sp>
      <p:grpSp>
        <p:nvGrpSpPr>
          <p:cNvPr id="16" name="Grupa 15"/>
          <p:cNvGrpSpPr/>
          <p:nvPr userDrawn="1"/>
        </p:nvGrpSpPr>
        <p:grpSpPr>
          <a:xfrm>
            <a:off x="9857088" y="296189"/>
            <a:ext cx="1888448" cy="208076"/>
            <a:chOff x="1719263" y="3114675"/>
            <a:chExt cx="5705476" cy="628650"/>
          </a:xfrm>
          <a:solidFill>
            <a:srgbClr val="000000"/>
          </a:solidFill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  <p:sp>
          <p:nvSpPr>
            <p:cNvPr id="21" name="Freeform 9"/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315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with the sloga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ostokąt 5"/>
          <p:cNvSpPr/>
          <p:nvPr userDrawn="1"/>
        </p:nvSpPr>
        <p:spPr bwMode="auto">
          <a:xfrm>
            <a:off x="-1" y="1"/>
            <a:ext cx="12192001" cy="5151119"/>
          </a:xfrm>
          <a:custGeom>
            <a:avLst/>
            <a:gdLst/>
            <a:ahLst/>
            <a:cxnLst/>
            <a:rect l="l" t="t" r="r" b="b"/>
            <a:pathLst>
              <a:path w="9144001" h="5151119">
                <a:moveTo>
                  <a:pt x="1" y="0"/>
                </a:moveTo>
                <a:lnTo>
                  <a:pt x="9144001" y="0"/>
                </a:lnTo>
                <a:lnTo>
                  <a:pt x="9144001" y="4438650"/>
                </a:lnTo>
                <a:lnTo>
                  <a:pt x="842004" y="4438650"/>
                </a:lnTo>
                <a:lnTo>
                  <a:pt x="82391" y="5136609"/>
                </a:lnTo>
                <a:cubicBezTo>
                  <a:pt x="60926" y="5151483"/>
                  <a:pt x="18919" y="5154615"/>
                  <a:pt x="0" y="5147413"/>
                </a:cubicBezTo>
                <a:lnTo>
                  <a:pt x="0" y="4429852"/>
                </a:lnTo>
                <a:lnTo>
                  <a:pt x="1" y="4429852"/>
                </a:lnTo>
                <a:close/>
              </a:path>
            </a:pathLst>
          </a:cu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2400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916457" y="6356351"/>
            <a:ext cx="2844800" cy="36512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‹N°›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337" y="498974"/>
            <a:ext cx="6965121" cy="4770741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547" y="5260639"/>
            <a:ext cx="4889123" cy="53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24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ytuł z tek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6" y="293756"/>
            <a:ext cx="2046407" cy="265713"/>
          </a:xfrm>
          <a:prstGeom prst="rect">
            <a:avLst/>
          </a:prstGeom>
        </p:spPr>
      </p:pic>
      <p:sp>
        <p:nvSpPr>
          <p:cNvPr id="22" name="TextBox 9"/>
          <p:cNvSpPr txBox="1"/>
          <p:nvPr/>
        </p:nvSpPr>
        <p:spPr>
          <a:xfrm>
            <a:off x="6927469" y="216231"/>
            <a:ext cx="2579617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6298FC"/>
                </a:solidFill>
              </a:rPr>
              <a:t>solutions for demanding business</a:t>
            </a:r>
          </a:p>
        </p:txBody>
      </p:sp>
      <p:sp>
        <p:nvSpPr>
          <p:cNvPr id="4" name="Fußzeilenplatzhalter 3"/>
          <p:cNvSpPr>
            <a:spLocks noGrp="1"/>
          </p:cNvSpPr>
          <p:nvPr userDrawn="1">
            <p:ph type="ftr" sz="quarter" idx="11"/>
          </p:nvPr>
        </p:nvSpPr>
        <p:spPr>
          <a:xfrm>
            <a:off x="555822" y="6356351"/>
            <a:ext cx="8306825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pl-PL" noProof="0" dirty="0"/>
              <a:t>&lt;Nazwa Projektu&gt;</a:t>
            </a:r>
          </a:p>
        </p:txBody>
      </p:sp>
      <p:sp>
        <p:nvSpPr>
          <p:cNvPr id="5" name="Foliennummernplatzhalt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9DC1E638-3F78-4E0D-883A-B278700C48C0}" type="slidenum">
              <a:rPr lang="pl-PL" smtClean="0"/>
              <a:pPr/>
              <a:t>‹N°›</a:t>
            </a:fld>
            <a:endParaRPr lang="pl-PL"/>
          </a:p>
        </p:txBody>
      </p:sp>
      <p:sp>
        <p:nvSpPr>
          <p:cNvPr id="9" name="Textplatzhalt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26627" y="1730218"/>
            <a:ext cx="11233584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None/>
              <a:defRPr sz="1800">
                <a:solidFill>
                  <a:srgbClr val="58595B"/>
                </a:solidFill>
              </a:defRPr>
            </a:lvl1pPr>
          </a:lstStyle>
          <a:p>
            <a:pPr lvl="0"/>
            <a:r>
              <a:rPr lang="pl-PL" noProof="0" dirty="0"/>
              <a:t>Kliknij, aby wpisać tekst</a:t>
            </a:r>
          </a:p>
        </p:txBody>
      </p:sp>
      <p:sp>
        <p:nvSpPr>
          <p:cNvPr id="10" name="Titelplatzhalter 1"/>
          <p:cNvSpPr>
            <a:spLocks noGrp="1"/>
          </p:cNvSpPr>
          <p:nvPr userDrawn="1">
            <p:ph type="title" hasCustomPrompt="1"/>
          </p:nvPr>
        </p:nvSpPr>
        <p:spPr>
          <a:xfrm>
            <a:off x="526630" y="8482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>
                <a:solidFill>
                  <a:srgbClr val="58595B"/>
                </a:solidFill>
              </a:defRPr>
            </a:lvl1pPr>
          </a:lstStyle>
          <a:p>
            <a:r>
              <a:rPr lang="pl-PL" noProof="0"/>
              <a:t>Kliknij, aby wpisać tytuł</a:t>
            </a:r>
          </a:p>
        </p:txBody>
      </p:sp>
    </p:spTree>
    <p:extLst>
      <p:ext uri="{BB962C8B-B14F-4D97-AF65-F5344CB8AC3E}">
        <p14:creationId xmlns:p14="http://schemas.microsoft.com/office/powerpoint/2010/main" val="334233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57B9-739F-4E60-AA36-77C07410FD9E}" type="datetimeFigureOut">
              <a:rPr lang="pl-PL" smtClean="0"/>
              <a:t>22.09.2021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EBE7-A0E0-44EF-9B18-8DF72D5F2B8A}" type="slidenum">
              <a:rPr lang="pl-PL" smtClean="0"/>
              <a:t>‹N°›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50193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lajd tytułowy_wąsk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ostokąt 5"/>
          <p:cNvSpPr>
            <a:spLocks/>
          </p:cNvSpPr>
          <p:nvPr userDrawn="1"/>
        </p:nvSpPr>
        <p:spPr bwMode="auto">
          <a:xfrm>
            <a:off x="-508" y="-6523"/>
            <a:ext cx="12193016" cy="2310552"/>
          </a:xfrm>
          <a:custGeom>
            <a:avLst/>
            <a:gdLst>
              <a:gd name="connsiteX0" fmla="*/ 10161 w 9144001"/>
              <a:gd name="connsiteY0" fmla="*/ 2032000 h 5151119"/>
              <a:gd name="connsiteX1" fmla="*/ 9144001 w 9144001"/>
              <a:gd name="connsiteY1" fmla="*/ 0 h 5151119"/>
              <a:gd name="connsiteX2" fmla="*/ 9144001 w 9144001"/>
              <a:gd name="connsiteY2" fmla="*/ 4438650 h 5151119"/>
              <a:gd name="connsiteX3" fmla="*/ 842004 w 9144001"/>
              <a:gd name="connsiteY3" fmla="*/ 4438650 h 5151119"/>
              <a:gd name="connsiteX4" fmla="*/ 82391 w 9144001"/>
              <a:gd name="connsiteY4" fmla="*/ 5136609 h 5151119"/>
              <a:gd name="connsiteX5" fmla="*/ 0 w 9144001"/>
              <a:gd name="connsiteY5" fmla="*/ 5147413 h 5151119"/>
              <a:gd name="connsiteX6" fmla="*/ 0 w 9144001"/>
              <a:gd name="connsiteY6" fmla="*/ 4429852 h 5151119"/>
              <a:gd name="connsiteX7" fmla="*/ 1 w 9144001"/>
              <a:gd name="connsiteY7" fmla="*/ 4429852 h 5151119"/>
              <a:gd name="connsiteX8" fmla="*/ 10161 w 9144001"/>
              <a:gd name="connsiteY8" fmla="*/ 2032000 h 5151119"/>
              <a:gd name="connsiteX0" fmla="*/ 91441 w 9144001"/>
              <a:gd name="connsiteY0" fmla="*/ 3264747 h 5151119"/>
              <a:gd name="connsiteX1" fmla="*/ 9144001 w 9144001"/>
              <a:gd name="connsiteY1" fmla="*/ 0 h 5151119"/>
              <a:gd name="connsiteX2" fmla="*/ 9144001 w 9144001"/>
              <a:gd name="connsiteY2" fmla="*/ 4438650 h 5151119"/>
              <a:gd name="connsiteX3" fmla="*/ 842004 w 9144001"/>
              <a:gd name="connsiteY3" fmla="*/ 4438650 h 5151119"/>
              <a:gd name="connsiteX4" fmla="*/ 82391 w 9144001"/>
              <a:gd name="connsiteY4" fmla="*/ 5136609 h 5151119"/>
              <a:gd name="connsiteX5" fmla="*/ 0 w 9144001"/>
              <a:gd name="connsiteY5" fmla="*/ 5147413 h 5151119"/>
              <a:gd name="connsiteX6" fmla="*/ 0 w 9144001"/>
              <a:gd name="connsiteY6" fmla="*/ 4429852 h 5151119"/>
              <a:gd name="connsiteX7" fmla="*/ 1 w 9144001"/>
              <a:gd name="connsiteY7" fmla="*/ 4429852 h 5151119"/>
              <a:gd name="connsiteX8" fmla="*/ 91441 w 9144001"/>
              <a:gd name="connsiteY8" fmla="*/ 3264747 h 5151119"/>
              <a:gd name="connsiteX0" fmla="*/ 1906 w 9144001"/>
              <a:gd name="connsiteY0" fmla="*/ 2845647 h 5151119"/>
              <a:gd name="connsiteX1" fmla="*/ 9144001 w 9144001"/>
              <a:gd name="connsiteY1" fmla="*/ 0 h 5151119"/>
              <a:gd name="connsiteX2" fmla="*/ 9144001 w 9144001"/>
              <a:gd name="connsiteY2" fmla="*/ 4438650 h 5151119"/>
              <a:gd name="connsiteX3" fmla="*/ 842004 w 9144001"/>
              <a:gd name="connsiteY3" fmla="*/ 4438650 h 5151119"/>
              <a:gd name="connsiteX4" fmla="*/ 82391 w 9144001"/>
              <a:gd name="connsiteY4" fmla="*/ 5136609 h 5151119"/>
              <a:gd name="connsiteX5" fmla="*/ 0 w 9144001"/>
              <a:gd name="connsiteY5" fmla="*/ 5147413 h 5151119"/>
              <a:gd name="connsiteX6" fmla="*/ 0 w 9144001"/>
              <a:gd name="connsiteY6" fmla="*/ 4429852 h 5151119"/>
              <a:gd name="connsiteX7" fmla="*/ 1 w 9144001"/>
              <a:gd name="connsiteY7" fmla="*/ 4429852 h 5151119"/>
              <a:gd name="connsiteX8" fmla="*/ 1906 w 9144001"/>
              <a:gd name="connsiteY8" fmla="*/ 2845647 h 5151119"/>
              <a:gd name="connsiteX0" fmla="*/ 1906 w 9144001"/>
              <a:gd name="connsiteY0" fmla="*/ 0 h 2305472"/>
              <a:gd name="connsiteX1" fmla="*/ 8877301 w 9144001"/>
              <a:gd name="connsiteY1" fmla="*/ 669713 h 2305472"/>
              <a:gd name="connsiteX2" fmla="*/ 9144001 w 9144001"/>
              <a:gd name="connsiteY2" fmla="*/ 1593003 h 2305472"/>
              <a:gd name="connsiteX3" fmla="*/ 842004 w 9144001"/>
              <a:gd name="connsiteY3" fmla="*/ 1593003 h 2305472"/>
              <a:gd name="connsiteX4" fmla="*/ 82391 w 9144001"/>
              <a:gd name="connsiteY4" fmla="*/ 2290962 h 2305472"/>
              <a:gd name="connsiteX5" fmla="*/ 0 w 9144001"/>
              <a:gd name="connsiteY5" fmla="*/ 2301766 h 2305472"/>
              <a:gd name="connsiteX6" fmla="*/ 0 w 9144001"/>
              <a:gd name="connsiteY6" fmla="*/ 1584205 h 2305472"/>
              <a:gd name="connsiteX7" fmla="*/ 1 w 9144001"/>
              <a:gd name="connsiteY7" fmla="*/ 1584205 h 2305472"/>
              <a:gd name="connsiteX8" fmla="*/ 1906 w 9144001"/>
              <a:gd name="connsiteY8" fmla="*/ 0 h 2305472"/>
              <a:gd name="connsiteX0" fmla="*/ 1906 w 9144001"/>
              <a:gd name="connsiteY0" fmla="*/ 21167 h 2326639"/>
              <a:gd name="connsiteX1" fmla="*/ 9136381 w 9144001"/>
              <a:gd name="connsiteY1" fmla="*/ 0 h 2326639"/>
              <a:gd name="connsiteX2" fmla="*/ 9144001 w 9144001"/>
              <a:gd name="connsiteY2" fmla="*/ 1614170 h 2326639"/>
              <a:gd name="connsiteX3" fmla="*/ 842004 w 9144001"/>
              <a:gd name="connsiteY3" fmla="*/ 1614170 h 2326639"/>
              <a:gd name="connsiteX4" fmla="*/ 82391 w 9144001"/>
              <a:gd name="connsiteY4" fmla="*/ 2312129 h 2326639"/>
              <a:gd name="connsiteX5" fmla="*/ 0 w 9144001"/>
              <a:gd name="connsiteY5" fmla="*/ 2322933 h 2326639"/>
              <a:gd name="connsiteX6" fmla="*/ 0 w 9144001"/>
              <a:gd name="connsiteY6" fmla="*/ 1605372 h 2326639"/>
              <a:gd name="connsiteX7" fmla="*/ 1 w 9144001"/>
              <a:gd name="connsiteY7" fmla="*/ 1605372 h 2326639"/>
              <a:gd name="connsiteX8" fmla="*/ 1906 w 9144001"/>
              <a:gd name="connsiteY8" fmla="*/ 21167 h 2326639"/>
              <a:gd name="connsiteX0" fmla="*/ 1906 w 9144001"/>
              <a:gd name="connsiteY0" fmla="*/ 847 h 2306319"/>
              <a:gd name="connsiteX1" fmla="*/ 9136381 w 9144001"/>
              <a:gd name="connsiteY1" fmla="*/ 0 h 2306319"/>
              <a:gd name="connsiteX2" fmla="*/ 9144001 w 9144001"/>
              <a:gd name="connsiteY2" fmla="*/ 1593850 h 2306319"/>
              <a:gd name="connsiteX3" fmla="*/ 842004 w 9144001"/>
              <a:gd name="connsiteY3" fmla="*/ 1593850 h 2306319"/>
              <a:gd name="connsiteX4" fmla="*/ 82391 w 9144001"/>
              <a:gd name="connsiteY4" fmla="*/ 2291809 h 2306319"/>
              <a:gd name="connsiteX5" fmla="*/ 0 w 9144001"/>
              <a:gd name="connsiteY5" fmla="*/ 2302613 h 2306319"/>
              <a:gd name="connsiteX6" fmla="*/ 0 w 9144001"/>
              <a:gd name="connsiteY6" fmla="*/ 1585052 h 2306319"/>
              <a:gd name="connsiteX7" fmla="*/ 1 w 9144001"/>
              <a:gd name="connsiteY7" fmla="*/ 1585052 h 2306319"/>
              <a:gd name="connsiteX8" fmla="*/ 1906 w 9144001"/>
              <a:gd name="connsiteY8" fmla="*/ 847 h 2306319"/>
              <a:gd name="connsiteX0" fmla="*/ 1906 w 9144001"/>
              <a:gd name="connsiteY0" fmla="*/ 0 h 2305472"/>
              <a:gd name="connsiteX1" fmla="*/ 9142477 w 9144001"/>
              <a:gd name="connsiteY1" fmla="*/ 15409 h 2305472"/>
              <a:gd name="connsiteX2" fmla="*/ 9144001 w 9144001"/>
              <a:gd name="connsiteY2" fmla="*/ 1593003 h 2305472"/>
              <a:gd name="connsiteX3" fmla="*/ 842004 w 9144001"/>
              <a:gd name="connsiteY3" fmla="*/ 1593003 h 2305472"/>
              <a:gd name="connsiteX4" fmla="*/ 82391 w 9144001"/>
              <a:gd name="connsiteY4" fmla="*/ 2290962 h 2305472"/>
              <a:gd name="connsiteX5" fmla="*/ 0 w 9144001"/>
              <a:gd name="connsiteY5" fmla="*/ 2301766 h 2305472"/>
              <a:gd name="connsiteX6" fmla="*/ 0 w 9144001"/>
              <a:gd name="connsiteY6" fmla="*/ 1584205 h 2305472"/>
              <a:gd name="connsiteX7" fmla="*/ 1 w 9144001"/>
              <a:gd name="connsiteY7" fmla="*/ 1584205 h 2305472"/>
              <a:gd name="connsiteX8" fmla="*/ 1906 w 9144001"/>
              <a:gd name="connsiteY8" fmla="*/ 0 h 2305472"/>
              <a:gd name="connsiteX0" fmla="*/ 1906 w 9144001"/>
              <a:gd name="connsiteY0" fmla="*/ 0 h 2305472"/>
              <a:gd name="connsiteX1" fmla="*/ 9142477 w 9144001"/>
              <a:gd name="connsiteY1" fmla="*/ 7281 h 2305472"/>
              <a:gd name="connsiteX2" fmla="*/ 9144001 w 9144001"/>
              <a:gd name="connsiteY2" fmla="*/ 1593003 h 2305472"/>
              <a:gd name="connsiteX3" fmla="*/ 842004 w 9144001"/>
              <a:gd name="connsiteY3" fmla="*/ 1593003 h 2305472"/>
              <a:gd name="connsiteX4" fmla="*/ 82391 w 9144001"/>
              <a:gd name="connsiteY4" fmla="*/ 2290962 h 2305472"/>
              <a:gd name="connsiteX5" fmla="*/ 0 w 9144001"/>
              <a:gd name="connsiteY5" fmla="*/ 2301766 h 2305472"/>
              <a:gd name="connsiteX6" fmla="*/ 0 w 9144001"/>
              <a:gd name="connsiteY6" fmla="*/ 1584205 h 2305472"/>
              <a:gd name="connsiteX7" fmla="*/ 1 w 9144001"/>
              <a:gd name="connsiteY7" fmla="*/ 1584205 h 2305472"/>
              <a:gd name="connsiteX8" fmla="*/ 1906 w 9144001"/>
              <a:gd name="connsiteY8" fmla="*/ 0 h 2305472"/>
              <a:gd name="connsiteX0" fmla="*/ 1906 w 9144001"/>
              <a:gd name="connsiteY0" fmla="*/ 847 h 2306319"/>
              <a:gd name="connsiteX1" fmla="*/ 9136381 w 9144001"/>
              <a:gd name="connsiteY1" fmla="*/ 0 h 2306319"/>
              <a:gd name="connsiteX2" fmla="*/ 9144001 w 9144001"/>
              <a:gd name="connsiteY2" fmla="*/ 1593850 h 2306319"/>
              <a:gd name="connsiteX3" fmla="*/ 842004 w 9144001"/>
              <a:gd name="connsiteY3" fmla="*/ 1593850 h 2306319"/>
              <a:gd name="connsiteX4" fmla="*/ 82391 w 9144001"/>
              <a:gd name="connsiteY4" fmla="*/ 2291809 h 2306319"/>
              <a:gd name="connsiteX5" fmla="*/ 0 w 9144001"/>
              <a:gd name="connsiteY5" fmla="*/ 2302613 h 2306319"/>
              <a:gd name="connsiteX6" fmla="*/ 0 w 9144001"/>
              <a:gd name="connsiteY6" fmla="*/ 1585052 h 2306319"/>
              <a:gd name="connsiteX7" fmla="*/ 1 w 9144001"/>
              <a:gd name="connsiteY7" fmla="*/ 1585052 h 2306319"/>
              <a:gd name="connsiteX8" fmla="*/ 1906 w 9144001"/>
              <a:gd name="connsiteY8" fmla="*/ 847 h 2306319"/>
              <a:gd name="connsiteX0" fmla="*/ 1906 w 9144001"/>
              <a:gd name="connsiteY0" fmla="*/ 847 h 2306319"/>
              <a:gd name="connsiteX1" fmla="*/ 9142477 w 9144001"/>
              <a:gd name="connsiteY1" fmla="*/ 0 h 2306319"/>
              <a:gd name="connsiteX2" fmla="*/ 9144001 w 9144001"/>
              <a:gd name="connsiteY2" fmla="*/ 1593850 h 2306319"/>
              <a:gd name="connsiteX3" fmla="*/ 842004 w 9144001"/>
              <a:gd name="connsiteY3" fmla="*/ 1593850 h 2306319"/>
              <a:gd name="connsiteX4" fmla="*/ 82391 w 9144001"/>
              <a:gd name="connsiteY4" fmla="*/ 2291809 h 2306319"/>
              <a:gd name="connsiteX5" fmla="*/ 0 w 9144001"/>
              <a:gd name="connsiteY5" fmla="*/ 2302613 h 2306319"/>
              <a:gd name="connsiteX6" fmla="*/ 0 w 9144001"/>
              <a:gd name="connsiteY6" fmla="*/ 1585052 h 2306319"/>
              <a:gd name="connsiteX7" fmla="*/ 1 w 9144001"/>
              <a:gd name="connsiteY7" fmla="*/ 1585052 h 2306319"/>
              <a:gd name="connsiteX8" fmla="*/ 1906 w 9144001"/>
              <a:gd name="connsiteY8" fmla="*/ 847 h 2306319"/>
              <a:gd name="connsiteX0" fmla="*/ 0 w 9148191"/>
              <a:gd name="connsiteY0" fmla="*/ 847 h 2306319"/>
              <a:gd name="connsiteX1" fmla="*/ 9146667 w 9148191"/>
              <a:gd name="connsiteY1" fmla="*/ 0 h 2306319"/>
              <a:gd name="connsiteX2" fmla="*/ 9148191 w 9148191"/>
              <a:gd name="connsiteY2" fmla="*/ 1593850 h 2306319"/>
              <a:gd name="connsiteX3" fmla="*/ 846194 w 9148191"/>
              <a:gd name="connsiteY3" fmla="*/ 1593850 h 2306319"/>
              <a:gd name="connsiteX4" fmla="*/ 86581 w 9148191"/>
              <a:gd name="connsiteY4" fmla="*/ 2291809 h 2306319"/>
              <a:gd name="connsiteX5" fmla="*/ 4190 w 9148191"/>
              <a:gd name="connsiteY5" fmla="*/ 2302613 h 2306319"/>
              <a:gd name="connsiteX6" fmla="*/ 4190 w 9148191"/>
              <a:gd name="connsiteY6" fmla="*/ 1585052 h 2306319"/>
              <a:gd name="connsiteX7" fmla="*/ 4191 w 9148191"/>
              <a:gd name="connsiteY7" fmla="*/ 1585052 h 2306319"/>
              <a:gd name="connsiteX8" fmla="*/ 0 w 9148191"/>
              <a:gd name="connsiteY8" fmla="*/ 847 h 2306319"/>
              <a:gd name="connsiteX0" fmla="*/ 0 w 9148191"/>
              <a:gd name="connsiteY0" fmla="*/ 17103 h 2322575"/>
              <a:gd name="connsiteX1" fmla="*/ 9146667 w 9148191"/>
              <a:gd name="connsiteY1" fmla="*/ 0 h 2322575"/>
              <a:gd name="connsiteX2" fmla="*/ 9148191 w 9148191"/>
              <a:gd name="connsiteY2" fmla="*/ 1610106 h 2322575"/>
              <a:gd name="connsiteX3" fmla="*/ 846194 w 9148191"/>
              <a:gd name="connsiteY3" fmla="*/ 1610106 h 2322575"/>
              <a:gd name="connsiteX4" fmla="*/ 86581 w 9148191"/>
              <a:gd name="connsiteY4" fmla="*/ 2308065 h 2322575"/>
              <a:gd name="connsiteX5" fmla="*/ 4190 w 9148191"/>
              <a:gd name="connsiteY5" fmla="*/ 2318869 h 2322575"/>
              <a:gd name="connsiteX6" fmla="*/ 4190 w 9148191"/>
              <a:gd name="connsiteY6" fmla="*/ 1601308 h 2322575"/>
              <a:gd name="connsiteX7" fmla="*/ 4191 w 9148191"/>
              <a:gd name="connsiteY7" fmla="*/ 1601308 h 2322575"/>
              <a:gd name="connsiteX8" fmla="*/ 0 w 9148191"/>
              <a:gd name="connsiteY8" fmla="*/ 17103 h 2322575"/>
              <a:gd name="connsiteX0" fmla="*/ 0 w 9148191"/>
              <a:gd name="connsiteY0" fmla="*/ 8975 h 2314447"/>
              <a:gd name="connsiteX1" fmla="*/ 9146667 w 9148191"/>
              <a:gd name="connsiteY1" fmla="*/ 0 h 2314447"/>
              <a:gd name="connsiteX2" fmla="*/ 9148191 w 9148191"/>
              <a:gd name="connsiteY2" fmla="*/ 1601978 h 2314447"/>
              <a:gd name="connsiteX3" fmla="*/ 846194 w 9148191"/>
              <a:gd name="connsiteY3" fmla="*/ 1601978 h 2314447"/>
              <a:gd name="connsiteX4" fmla="*/ 86581 w 9148191"/>
              <a:gd name="connsiteY4" fmla="*/ 2299937 h 2314447"/>
              <a:gd name="connsiteX5" fmla="*/ 4190 w 9148191"/>
              <a:gd name="connsiteY5" fmla="*/ 2310741 h 2314447"/>
              <a:gd name="connsiteX6" fmla="*/ 4190 w 9148191"/>
              <a:gd name="connsiteY6" fmla="*/ 1593180 h 2314447"/>
              <a:gd name="connsiteX7" fmla="*/ 4191 w 9148191"/>
              <a:gd name="connsiteY7" fmla="*/ 1593180 h 2314447"/>
              <a:gd name="connsiteX8" fmla="*/ 0 w 9148191"/>
              <a:gd name="connsiteY8" fmla="*/ 8975 h 2314447"/>
              <a:gd name="connsiteX0" fmla="*/ 0 w 9150477"/>
              <a:gd name="connsiteY0" fmla="*/ 8975 h 2314447"/>
              <a:gd name="connsiteX1" fmla="*/ 9150477 w 9150477"/>
              <a:gd name="connsiteY1" fmla="*/ 0 h 2314447"/>
              <a:gd name="connsiteX2" fmla="*/ 9148191 w 9150477"/>
              <a:gd name="connsiteY2" fmla="*/ 1601978 h 2314447"/>
              <a:gd name="connsiteX3" fmla="*/ 846194 w 9150477"/>
              <a:gd name="connsiteY3" fmla="*/ 1601978 h 2314447"/>
              <a:gd name="connsiteX4" fmla="*/ 86581 w 9150477"/>
              <a:gd name="connsiteY4" fmla="*/ 2299937 h 2314447"/>
              <a:gd name="connsiteX5" fmla="*/ 4190 w 9150477"/>
              <a:gd name="connsiteY5" fmla="*/ 2310741 h 2314447"/>
              <a:gd name="connsiteX6" fmla="*/ 4190 w 9150477"/>
              <a:gd name="connsiteY6" fmla="*/ 1593180 h 2314447"/>
              <a:gd name="connsiteX7" fmla="*/ 4191 w 9150477"/>
              <a:gd name="connsiteY7" fmla="*/ 1593180 h 2314447"/>
              <a:gd name="connsiteX8" fmla="*/ 0 w 9150477"/>
              <a:gd name="connsiteY8" fmla="*/ 8975 h 2314447"/>
              <a:gd name="connsiteX0" fmla="*/ 3430 w 9146287"/>
              <a:gd name="connsiteY0" fmla="*/ 8975 h 2314447"/>
              <a:gd name="connsiteX1" fmla="*/ 9146287 w 9146287"/>
              <a:gd name="connsiteY1" fmla="*/ 0 h 2314447"/>
              <a:gd name="connsiteX2" fmla="*/ 9144001 w 9146287"/>
              <a:gd name="connsiteY2" fmla="*/ 1601978 h 2314447"/>
              <a:gd name="connsiteX3" fmla="*/ 842004 w 9146287"/>
              <a:gd name="connsiteY3" fmla="*/ 1601978 h 2314447"/>
              <a:gd name="connsiteX4" fmla="*/ 82391 w 9146287"/>
              <a:gd name="connsiteY4" fmla="*/ 2299937 h 2314447"/>
              <a:gd name="connsiteX5" fmla="*/ 0 w 9146287"/>
              <a:gd name="connsiteY5" fmla="*/ 2310741 h 2314447"/>
              <a:gd name="connsiteX6" fmla="*/ 0 w 9146287"/>
              <a:gd name="connsiteY6" fmla="*/ 1593180 h 2314447"/>
              <a:gd name="connsiteX7" fmla="*/ 1 w 9146287"/>
              <a:gd name="connsiteY7" fmla="*/ 1593180 h 2314447"/>
              <a:gd name="connsiteX8" fmla="*/ 3430 w 9146287"/>
              <a:gd name="connsiteY8" fmla="*/ 8975 h 2314447"/>
              <a:gd name="connsiteX0" fmla="*/ 3430 w 9146287"/>
              <a:gd name="connsiteY0" fmla="*/ 8975 h 2314447"/>
              <a:gd name="connsiteX1" fmla="*/ 9146287 w 9146287"/>
              <a:gd name="connsiteY1" fmla="*/ 0 h 2314447"/>
              <a:gd name="connsiteX2" fmla="*/ 9144001 w 9146287"/>
              <a:gd name="connsiteY2" fmla="*/ 1601978 h 2314447"/>
              <a:gd name="connsiteX3" fmla="*/ 842004 w 9146287"/>
              <a:gd name="connsiteY3" fmla="*/ 1601978 h 2314447"/>
              <a:gd name="connsiteX4" fmla="*/ 82391 w 9146287"/>
              <a:gd name="connsiteY4" fmla="*/ 2299937 h 2314447"/>
              <a:gd name="connsiteX5" fmla="*/ 0 w 9146287"/>
              <a:gd name="connsiteY5" fmla="*/ 2310741 h 2314447"/>
              <a:gd name="connsiteX6" fmla="*/ 0 w 9146287"/>
              <a:gd name="connsiteY6" fmla="*/ 1593180 h 2314447"/>
              <a:gd name="connsiteX7" fmla="*/ 1 w 9146287"/>
              <a:gd name="connsiteY7" fmla="*/ 1593180 h 2314447"/>
              <a:gd name="connsiteX8" fmla="*/ 3430 w 9146287"/>
              <a:gd name="connsiteY8" fmla="*/ 8975 h 2314447"/>
              <a:gd name="connsiteX0" fmla="*/ 0 w 9154287"/>
              <a:gd name="connsiteY0" fmla="*/ 14055 h 2314447"/>
              <a:gd name="connsiteX1" fmla="*/ 9154287 w 9154287"/>
              <a:gd name="connsiteY1" fmla="*/ 0 h 2314447"/>
              <a:gd name="connsiteX2" fmla="*/ 9152001 w 9154287"/>
              <a:gd name="connsiteY2" fmla="*/ 1601978 h 2314447"/>
              <a:gd name="connsiteX3" fmla="*/ 850004 w 9154287"/>
              <a:gd name="connsiteY3" fmla="*/ 1601978 h 2314447"/>
              <a:gd name="connsiteX4" fmla="*/ 90391 w 9154287"/>
              <a:gd name="connsiteY4" fmla="*/ 2299937 h 2314447"/>
              <a:gd name="connsiteX5" fmla="*/ 8000 w 9154287"/>
              <a:gd name="connsiteY5" fmla="*/ 2310741 h 2314447"/>
              <a:gd name="connsiteX6" fmla="*/ 8000 w 9154287"/>
              <a:gd name="connsiteY6" fmla="*/ 1593180 h 2314447"/>
              <a:gd name="connsiteX7" fmla="*/ 8001 w 9154287"/>
              <a:gd name="connsiteY7" fmla="*/ 1593180 h 2314447"/>
              <a:gd name="connsiteX8" fmla="*/ 0 w 9154287"/>
              <a:gd name="connsiteY8" fmla="*/ 14055 h 2314447"/>
              <a:gd name="connsiteX0" fmla="*/ 0 w 9146667"/>
              <a:gd name="connsiteY0" fmla="*/ 14055 h 2314447"/>
              <a:gd name="connsiteX1" fmla="*/ 9146667 w 9146667"/>
              <a:gd name="connsiteY1" fmla="*/ 0 h 2314447"/>
              <a:gd name="connsiteX2" fmla="*/ 9144381 w 9146667"/>
              <a:gd name="connsiteY2" fmla="*/ 1601978 h 2314447"/>
              <a:gd name="connsiteX3" fmla="*/ 842384 w 9146667"/>
              <a:gd name="connsiteY3" fmla="*/ 1601978 h 2314447"/>
              <a:gd name="connsiteX4" fmla="*/ 82771 w 9146667"/>
              <a:gd name="connsiteY4" fmla="*/ 2299937 h 2314447"/>
              <a:gd name="connsiteX5" fmla="*/ 380 w 9146667"/>
              <a:gd name="connsiteY5" fmla="*/ 2310741 h 2314447"/>
              <a:gd name="connsiteX6" fmla="*/ 380 w 9146667"/>
              <a:gd name="connsiteY6" fmla="*/ 1593180 h 2314447"/>
              <a:gd name="connsiteX7" fmla="*/ 381 w 9146667"/>
              <a:gd name="connsiteY7" fmla="*/ 1593180 h 2314447"/>
              <a:gd name="connsiteX8" fmla="*/ 0 w 9146667"/>
              <a:gd name="connsiteY8" fmla="*/ 14055 h 2314447"/>
              <a:gd name="connsiteX0" fmla="*/ 0 w 9146667"/>
              <a:gd name="connsiteY0" fmla="*/ 3895 h 2314447"/>
              <a:gd name="connsiteX1" fmla="*/ 9146667 w 9146667"/>
              <a:gd name="connsiteY1" fmla="*/ 0 h 2314447"/>
              <a:gd name="connsiteX2" fmla="*/ 9144381 w 9146667"/>
              <a:gd name="connsiteY2" fmla="*/ 1601978 h 2314447"/>
              <a:gd name="connsiteX3" fmla="*/ 842384 w 9146667"/>
              <a:gd name="connsiteY3" fmla="*/ 1601978 h 2314447"/>
              <a:gd name="connsiteX4" fmla="*/ 82771 w 9146667"/>
              <a:gd name="connsiteY4" fmla="*/ 2299937 h 2314447"/>
              <a:gd name="connsiteX5" fmla="*/ 380 w 9146667"/>
              <a:gd name="connsiteY5" fmla="*/ 2310741 h 2314447"/>
              <a:gd name="connsiteX6" fmla="*/ 380 w 9146667"/>
              <a:gd name="connsiteY6" fmla="*/ 1593180 h 2314447"/>
              <a:gd name="connsiteX7" fmla="*/ 381 w 9146667"/>
              <a:gd name="connsiteY7" fmla="*/ 1593180 h 2314447"/>
              <a:gd name="connsiteX8" fmla="*/ 0 w 9146667"/>
              <a:gd name="connsiteY8" fmla="*/ 3895 h 2314447"/>
              <a:gd name="connsiteX0" fmla="*/ 0 w 9146667"/>
              <a:gd name="connsiteY0" fmla="*/ 1355 h 2311907"/>
              <a:gd name="connsiteX1" fmla="*/ 9146667 w 9146667"/>
              <a:gd name="connsiteY1" fmla="*/ 0 h 2311907"/>
              <a:gd name="connsiteX2" fmla="*/ 9144381 w 9146667"/>
              <a:gd name="connsiteY2" fmla="*/ 1599438 h 2311907"/>
              <a:gd name="connsiteX3" fmla="*/ 842384 w 9146667"/>
              <a:gd name="connsiteY3" fmla="*/ 1599438 h 2311907"/>
              <a:gd name="connsiteX4" fmla="*/ 82771 w 9146667"/>
              <a:gd name="connsiteY4" fmla="*/ 2297397 h 2311907"/>
              <a:gd name="connsiteX5" fmla="*/ 380 w 9146667"/>
              <a:gd name="connsiteY5" fmla="*/ 2308201 h 2311907"/>
              <a:gd name="connsiteX6" fmla="*/ 380 w 9146667"/>
              <a:gd name="connsiteY6" fmla="*/ 1590640 h 2311907"/>
              <a:gd name="connsiteX7" fmla="*/ 381 w 9146667"/>
              <a:gd name="connsiteY7" fmla="*/ 1590640 h 2311907"/>
              <a:gd name="connsiteX8" fmla="*/ 0 w 9146667"/>
              <a:gd name="connsiteY8" fmla="*/ 1355 h 2311907"/>
              <a:gd name="connsiteX0" fmla="*/ 0 w 9144762"/>
              <a:gd name="connsiteY0" fmla="*/ 0 h 2310552"/>
              <a:gd name="connsiteX1" fmla="*/ 9144762 w 9144762"/>
              <a:gd name="connsiteY1" fmla="*/ 1185 h 2310552"/>
              <a:gd name="connsiteX2" fmla="*/ 9144381 w 9144762"/>
              <a:gd name="connsiteY2" fmla="*/ 1598083 h 2310552"/>
              <a:gd name="connsiteX3" fmla="*/ 842384 w 9144762"/>
              <a:gd name="connsiteY3" fmla="*/ 1598083 h 2310552"/>
              <a:gd name="connsiteX4" fmla="*/ 82771 w 9144762"/>
              <a:gd name="connsiteY4" fmla="*/ 2296042 h 2310552"/>
              <a:gd name="connsiteX5" fmla="*/ 380 w 9144762"/>
              <a:gd name="connsiteY5" fmla="*/ 2306846 h 2310552"/>
              <a:gd name="connsiteX6" fmla="*/ 380 w 9144762"/>
              <a:gd name="connsiteY6" fmla="*/ 1589285 h 2310552"/>
              <a:gd name="connsiteX7" fmla="*/ 381 w 9144762"/>
              <a:gd name="connsiteY7" fmla="*/ 1589285 h 2310552"/>
              <a:gd name="connsiteX8" fmla="*/ 0 w 9144762"/>
              <a:gd name="connsiteY8" fmla="*/ 0 h 2310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762" h="2310552">
                <a:moveTo>
                  <a:pt x="0" y="0"/>
                </a:moveTo>
                <a:lnTo>
                  <a:pt x="9144762" y="1185"/>
                </a:lnTo>
                <a:lnTo>
                  <a:pt x="9144381" y="1598083"/>
                </a:lnTo>
                <a:lnTo>
                  <a:pt x="842384" y="1598083"/>
                </a:lnTo>
                <a:lnTo>
                  <a:pt x="82771" y="2296042"/>
                </a:lnTo>
                <a:cubicBezTo>
                  <a:pt x="61306" y="2310916"/>
                  <a:pt x="19299" y="2314048"/>
                  <a:pt x="380" y="2306846"/>
                </a:cubicBezTo>
                <a:lnTo>
                  <a:pt x="380" y="1589285"/>
                </a:lnTo>
                <a:lnTo>
                  <a:pt x="381" y="1589285"/>
                </a:lnTo>
                <a:cubicBezTo>
                  <a:pt x="381" y="112668"/>
                  <a:pt x="0" y="1476617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117599" y="281455"/>
            <a:ext cx="10447044" cy="817780"/>
          </a:xfrm>
        </p:spPr>
        <p:txBody>
          <a:bodyPr anchor="b">
            <a:noAutofit/>
          </a:bodyPr>
          <a:lstStyle>
            <a:lvl1pPr marL="0" indent="0" algn="l">
              <a:buNone/>
              <a:defRPr sz="5867">
                <a:solidFill>
                  <a:srgbClr val="000000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noProof="0" dirty="0"/>
              <a:t>Kliknij, aby wpisać tytuł</a:t>
            </a:r>
          </a:p>
        </p:txBody>
      </p:sp>
      <p:sp>
        <p:nvSpPr>
          <p:cNvPr id="12" name="Symbol zastępczy stopki 11"/>
          <p:cNvSpPr>
            <a:spLocks noGrp="1"/>
          </p:cNvSpPr>
          <p:nvPr>
            <p:ph type="ftr" sz="quarter" idx="11"/>
          </p:nvPr>
        </p:nvSpPr>
        <p:spPr>
          <a:xfrm>
            <a:off x="1117597" y="6356351"/>
            <a:ext cx="7654235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3" name="Symbol zastępczy numeru slajd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‹N°›</a:t>
            </a:fld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3"/>
          </p:nvPr>
        </p:nvSpPr>
        <p:spPr>
          <a:xfrm>
            <a:off x="1117600" y="4857751"/>
            <a:ext cx="10439401" cy="4191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grpSp>
        <p:nvGrpSpPr>
          <p:cNvPr id="14" name="Grupa 13"/>
          <p:cNvGrpSpPr/>
          <p:nvPr userDrawn="1"/>
        </p:nvGrpSpPr>
        <p:grpSpPr>
          <a:xfrm>
            <a:off x="9857088" y="296189"/>
            <a:ext cx="1888448" cy="208076"/>
            <a:chOff x="1719263" y="3114675"/>
            <a:chExt cx="5705476" cy="628650"/>
          </a:xfrm>
          <a:solidFill>
            <a:schemeClr val="bg1"/>
          </a:solidFill>
        </p:grpSpPr>
        <p:sp>
          <p:nvSpPr>
            <p:cNvPr id="15" name="Freeform 5"/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  <p:sp>
          <p:nvSpPr>
            <p:cNvPr id="24" name="Freeform 7"/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  <p:sp>
          <p:nvSpPr>
            <p:cNvPr id="25" name="Freeform 8"/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  <p:sp>
          <p:nvSpPr>
            <p:cNvPr id="27" name="Freeform 9"/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  <p:sp>
          <p:nvSpPr>
            <p:cNvPr id="28" name="Freeform 10"/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018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86F60-A8F4-42A0-B482-A1CF2022B7E2}" type="datetimeFigureOut">
              <a:rPr lang="en-ZA" smtClean="0"/>
              <a:t>2021/09/22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04A0-EC11-4D4E-BD18-CA9A2FE154F6}" type="slidenum">
              <a:rPr lang="en-ZA" smtClean="0"/>
              <a:t>‹N°›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9638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6728E92-2F2D-E143-892E-5A17DEC3E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514BDB8-631D-3044-B376-E987854A2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280F0AA-B96A-1146-9618-16C88FD2C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218B-3D22-6C44-9BFD-F1807D7CF7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872681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f chapter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r="-439" b="25865"/>
          <a:stretch/>
        </p:blipFill>
        <p:spPr>
          <a:xfrm>
            <a:off x="-13397" y="-1"/>
            <a:ext cx="12258988" cy="6913265"/>
          </a:xfrm>
          <a:prstGeom prst="rect">
            <a:avLst/>
          </a:prstGeom>
        </p:spPr>
      </p:pic>
      <p:sp>
        <p:nvSpPr>
          <p:cNvPr id="14" name="Prostokąt 33"/>
          <p:cNvSpPr/>
          <p:nvPr userDrawn="1"/>
        </p:nvSpPr>
        <p:spPr bwMode="auto">
          <a:xfrm>
            <a:off x="-414333" y="-1"/>
            <a:ext cx="12601997" cy="706827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rgbClr val="FFFFFF">
                  <a:alpha val="89000"/>
                </a:srgbClr>
              </a:gs>
              <a:gs pos="34000">
                <a:srgbClr val="FFFFFF">
                  <a:alpha val="44000"/>
                </a:srgbClr>
              </a:gs>
              <a:gs pos="50000">
                <a:schemeClr val="bg1">
                  <a:shade val="100000"/>
                  <a:satMod val="115000"/>
                  <a:alpha val="0"/>
                </a:schemeClr>
              </a:gs>
            </a:gsLst>
            <a:lin ang="7800000" scaled="0"/>
            <a:tileRect/>
          </a:gra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2400" dirty="0"/>
          </a:p>
        </p:txBody>
      </p:sp>
      <p:sp>
        <p:nvSpPr>
          <p:cNvPr id="35" name="Prostokąt zaokrąglony 1"/>
          <p:cNvSpPr/>
          <p:nvPr userDrawn="1"/>
        </p:nvSpPr>
        <p:spPr bwMode="auto">
          <a:xfrm>
            <a:off x="5000263" y="1414045"/>
            <a:ext cx="6781741" cy="4562168"/>
          </a:xfrm>
          <a:custGeom>
            <a:avLst/>
            <a:gdLst>
              <a:gd name="connsiteX0" fmla="*/ 116321 w 5769623"/>
              <a:gd name="connsiteY0" fmla="*/ 0 h 3885553"/>
              <a:gd name="connsiteX1" fmla="*/ 5653303 w 5769623"/>
              <a:gd name="connsiteY1" fmla="*/ 0 h 3885553"/>
              <a:gd name="connsiteX2" fmla="*/ 5769623 w 5769623"/>
              <a:gd name="connsiteY2" fmla="*/ 116320 h 3885553"/>
              <a:gd name="connsiteX3" fmla="*/ 5769623 w 5769623"/>
              <a:gd name="connsiteY3" fmla="*/ 3217598 h 3885553"/>
              <a:gd name="connsiteX4" fmla="*/ 5653303 w 5769623"/>
              <a:gd name="connsiteY4" fmla="*/ 3333918 h 3885553"/>
              <a:gd name="connsiteX5" fmla="*/ 749877 w 5769623"/>
              <a:gd name="connsiteY5" fmla="*/ 3333918 h 3885553"/>
              <a:gd name="connsiteX6" fmla="*/ 96238 w 5769623"/>
              <a:gd name="connsiteY6" fmla="*/ 3814439 h 3885553"/>
              <a:gd name="connsiteX7" fmla="*/ 0 w 5769623"/>
              <a:gd name="connsiteY7" fmla="*/ 3885553 h 3885553"/>
              <a:gd name="connsiteX8" fmla="*/ 0 w 5769623"/>
              <a:gd name="connsiteY8" fmla="*/ 2876492 h 3885553"/>
              <a:gd name="connsiteX9" fmla="*/ 1 w 5769623"/>
              <a:gd name="connsiteY9" fmla="*/ 2876492 h 3885553"/>
              <a:gd name="connsiteX10" fmla="*/ 1 w 5769623"/>
              <a:gd name="connsiteY10" fmla="*/ 116320 h 3885553"/>
              <a:gd name="connsiteX11" fmla="*/ 116321 w 5769623"/>
              <a:gd name="connsiteY11" fmla="*/ 0 h 3885553"/>
              <a:gd name="connsiteX0" fmla="*/ 116321 w 5769623"/>
              <a:gd name="connsiteY0" fmla="*/ 0 h 3885553"/>
              <a:gd name="connsiteX1" fmla="*/ 5653303 w 5769623"/>
              <a:gd name="connsiteY1" fmla="*/ 0 h 3885553"/>
              <a:gd name="connsiteX2" fmla="*/ 5769623 w 5769623"/>
              <a:gd name="connsiteY2" fmla="*/ 116320 h 3885553"/>
              <a:gd name="connsiteX3" fmla="*/ 5769623 w 5769623"/>
              <a:gd name="connsiteY3" fmla="*/ 3217598 h 3885553"/>
              <a:gd name="connsiteX4" fmla="*/ 5653303 w 5769623"/>
              <a:gd name="connsiteY4" fmla="*/ 3333918 h 3885553"/>
              <a:gd name="connsiteX5" fmla="*/ 749877 w 5769623"/>
              <a:gd name="connsiteY5" fmla="*/ 3333918 h 3885553"/>
              <a:gd name="connsiteX6" fmla="*/ 155105 w 5769623"/>
              <a:gd name="connsiteY6" fmla="*/ 3845835 h 3885553"/>
              <a:gd name="connsiteX7" fmla="*/ 0 w 5769623"/>
              <a:gd name="connsiteY7" fmla="*/ 3885553 h 3885553"/>
              <a:gd name="connsiteX8" fmla="*/ 0 w 5769623"/>
              <a:gd name="connsiteY8" fmla="*/ 2876492 h 3885553"/>
              <a:gd name="connsiteX9" fmla="*/ 1 w 5769623"/>
              <a:gd name="connsiteY9" fmla="*/ 2876492 h 3885553"/>
              <a:gd name="connsiteX10" fmla="*/ 1 w 5769623"/>
              <a:gd name="connsiteY10" fmla="*/ 116320 h 3885553"/>
              <a:gd name="connsiteX11" fmla="*/ 116321 w 5769623"/>
              <a:gd name="connsiteY11" fmla="*/ 0 h 3885553"/>
              <a:gd name="connsiteX0" fmla="*/ 116321 w 5769623"/>
              <a:gd name="connsiteY0" fmla="*/ 0 h 3845835"/>
              <a:gd name="connsiteX1" fmla="*/ 5653303 w 5769623"/>
              <a:gd name="connsiteY1" fmla="*/ 0 h 3845835"/>
              <a:gd name="connsiteX2" fmla="*/ 5769623 w 5769623"/>
              <a:gd name="connsiteY2" fmla="*/ 116320 h 3845835"/>
              <a:gd name="connsiteX3" fmla="*/ 5769623 w 5769623"/>
              <a:gd name="connsiteY3" fmla="*/ 3217598 h 3845835"/>
              <a:gd name="connsiteX4" fmla="*/ 5653303 w 5769623"/>
              <a:gd name="connsiteY4" fmla="*/ 3333918 h 3845835"/>
              <a:gd name="connsiteX5" fmla="*/ 749877 w 5769623"/>
              <a:gd name="connsiteY5" fmla="*/ 3333918 h 3845835"/>
              <a:gd name="connsiteX6" fmla="*/ 155105 w 5769623"/>
              <a:gd name="connsiteY6" fmla="*/ 3845835 h 3845835"/>
              <a:gd name="connsiteX7" fmla="*/ 2465 w 5769623"/>
              <a:gd name="connsiteY7" fmla="*/ 3828865 h 3845835"/>
              <a:gd name="connsiteX8" fmla="*/ 0 w 5769623"/>
              <a:gd name="connsiteY8" fmla="*/ 2876492 h 3845835"/>
              <a:gd name="connsiteX9" fmla="*/ 1 w 5769623"/>
              <a:gd name="connsiteY9" fmla="*/ 2876492 h 3845835"/>
              <a:gd name="connsiteX10" fmla="*/ 1 w 5769623"/>
              <a:gd name="connsiteY10" fmla="*/ 116320 h 3845835"/>
              <a:gd name="connsiteX11" fmla="*/ 116321 w 5769623"/>
              <a:gd name="connsiteY11" fmla="*/ 0 h 3845835"/>
              <a:gd name="connsiteX0" fmla="*/ 116321 w 5769623"/>
              <a:gd name="connsiteY0" fmla="*/ 0 h 3849595"/>
              <a:gd name="connsiteX1" fmla="*/ 5653303 w 5769623"/>
              <a:gd name="connsiteY1" fmla="*/ 0 h 3849595"/>
              <a:gd name="connsiteX2" fmla="*/ 5769623 w 5769623"/>
              <a:gd name="connsiteY2" fmla="*/ 116320 h 3849595"/>
              <a:gd name="connsiteX3" fmla="*/ 5769623 w 5769623"/>
              <a:gd name="connsiteY3" fmla="*/ 3217598 h 3849595"/>
              <a:gd name="connsiteX4" fmla="*/ 5653303 w 5769623"/>
              <a:gd name="connsiteY4" fmla="*/ 3333918 h 3849595"/>
              <a:gd name="connsiteX5" fmla="*/ 749877 w 5769623"/>
              <a:gd name="connsiteY5" fmla="*/ 3333918 h 3849595"/>
              <a:gd name="connsiteX6" fmla="*/ 155105 w 5769623"/>
              <a:gd name="connsiteY6" fmla="*/ 3845835 h 3849595"/>
              <a:gd name="connsiteX7" fmla="*/ 2465 w 5769623"/>
              <a:gd name="connsiteY7" fmla="*/ 3828865 h 3849595"/>
              <a:gd name="connsiteX8" fmla="*/ 0 w 5769623"/>
              <a:gd name="connsiteY8" fmla="*/ 2876492 h 3849595"/>
              <a:gd name="connsiteX9" fmla="*/ 1 w 5769623"/>
              <a:gd name="connsiteY9" fmla="*/ 2876492 h 3849595"/>
              <a:gd name="connsiteX10" fmla="*/ 1 w 5769623"/>
              <a:gd name="connsiteY10" fmla="*/ 116320 h 3849595"/>
              <a:gd name="connsiteX11" fmla="*/ 116321 w 5769623"/>
              <a:gd name="connsiteY11" fmla="*/ 0 h 3849595"/>
              <a:gd name="connsiteX0" fmla="*/ 116321 w 5769623"/>
              <a:gd name="connsiteY0" fmla="*/ 0 h 3877164"/>
              <a:gd name="connsiteX1" fmla="*/ 5653303 w 5769623"/>
              <a:gd name="connsiteY1" fmla="*/ 0 h 3877164"/>
              <a:gd name="connsiteX2" fmla="*/ 5769623 w 5769623"/>
              <a:gd name="connsiteY2" fmla="*/ 116320 h 3877164"/>
              <a:gd name="connsiteX3" fmla="*/ 5769623 w 5769623"/>
              <a:gd name="connsiteY3" fmla="*/ 3217598 h 3877164"/>
              <a:gd name="connsiteX4" fmla="*/ 5653303 w 5769623"/>
              <a:gd name="connsiteY4" fmla="*/ 3333918 h 3877164"/>
              <a:gd name="connsiteX5" fmla="*/ 749877 w 5769623"/>
              <a:gd name="connsiteY5" fmla="*/ 3333918 h 3877164"/>
              <a:gd name="connsiteX6" fmla="*/ 155105 w 5769623"/>
              <a:gd name="connsiteY6" fmla="*/ 3845835 h 3877164"/>
              <a:gd name="connsiteX7" fmla="*/ 2465 w 5769623"/>
              <a:gd name="connsiteY7" fmla="*/ 3828865 h 3877164"/>
              <a:gd name="connsiteX8" fmla="*/ 0 w 5769623"/>
              <a:gd name="connsiteY8" fmla="*/ 2876492 h 3877164"/>
              <a:gd name="connsiteX9" fmla="*/ 1 w 5769623"/>
              <a:gd name="connsiteY9" fmla="*/ 2876492 h 3877164"/>
              <a:gd name="connsiteX10" fmla="*/ 1 w 5769623"/>
              <a:gd name="connsiteY10" fmla="*/ 116320 h 3877164"/>
              <a:gd name="connsiteX11" fmla="*/ 116321 w 5769623"/>
              <a:gd name="connsiteY11" fmla="*/ 0 h 3877164"/>
              <a:gd name="connsiteX0" fmla="*/ 116321 w 5769623"/>
              <a:gd name="connsiteY0" fmla="*/ 0 h 3881303"/>
              <a:gd name="connsiteX1" fmla="*/ 5653303 w 5769623"/>
              <a:gd name="connsiteY1" fmla="*/ 0 h 3881303"/>
              <a:gd name="connsiteX2" fmla="*/ 5769623 w 5769623"/>
              <a:gd name="connsiteY2" fmla="*/ 116320 h 3881303"/>
              <a:gd name="connsiteX3" fmla="*/ 5769623 w 5769623"/>
              <a:gd name="connsiteY3" fmla="*/ 3217598 h 3881303"/>
              <a:gd name="connsiteX4" fmla="*/ 5653303 w 5769623"/>
              <a:gd name="connsiteY4" fmla="*/ 3333918 h 3881303"/>
              <a:gd name="connsiteX5" fmla="*/ 749877 w 5769623"/>
              <a:gd name="connsiteY5" fmla="*/ 3333918 h 3881303"/>
              <a:gd name="connsiteX6" fmla="*/ 155105 w 5769623"/>
              <a:gd name="connsiteY6" fmla="*/ 3845835 h 3881303"/>
              <a:gd name="connsiteX7" fmla="*/ 2465 w 5769623"/>
              <a:gd name="connsiteY7" fmla="*/ 3828865 h 3881303"/>
              <a:gd name="connsiteX8" fmla="*/ 0 w 5769623"/>
              <a:gd name="connsiteY8" fmla="*/ 2876492 h 3881303"/>
              <a:gd name="connsiteX9" fmla="*/ 1 w 5769623"/>
              <a:gd name="connsiteY9" fmla="*/ 2876492 h 3881303"/>
              <a:gd name="connsiteX10" fmla="*/ 1 w 5769623"/>
              <a:gd name="connsiteY10" fmla="*/ 116320 h 3881303"/>
              <a:gd name="connsiteX11" fmla="*/ 116321 w 5769623"/>
              <a:gd name="connsiteY11" fmla="*/ 0 h 388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69623" h="3881303">
                <a:moveTo>
                  <a:pt x="116321" y="0"/>
                </a:moveTo>
                <a:lnTo>
                  <a:pt x="5653303" y="0"/>
                </a:lnTo>
                <a:cubicBezTo>
                  <a:pt x="5717545" y="0"/>
                  <a:pt x="5769623" y="52078"/>
                  <a:pt x="5769623" y="116320"/>
                </a:cubicBezTo>
                <a:lnTo>
                  <a:pt x="5769623" y="3217598"/>
                </a:lnTo>
                <a:cubicBezTo>
                  <a:pt x="5769623" y="3281840"/>
                  <a:pt x="5717545" y="3333918"/>
                  <a:pt x="5653303" y="3333918"/>
                </a:cubicBezTo>
                <a:lnTo>
                  <a:pt x="749877" y="3333918"/>
                </a:lnTo>
                <a:lnTo>
                  <a:pt x="155105" y="3845835"/>
                </a:lnTo>
                <a:cubicBezTo>
                  <a:pt x="94367" y="3906724"/>
                  <a:pt x="4051" y="3881352"/>
                  <a:pt x="2465" y="3828865"/>
                </a:cubicBezTo>
                <a:cubicBezTo>
                  <a:pt x="1643" y="3511407"/>
                  <a:pt x="822" y="3193950"/>
                  <a:pt x="0" y="2876492"/>
                </a:cubicBezTo>
                <a:lnTo>
                  <a:pt x="1" y="2876492"/>
                </a:lnTo>
                <a:lnTo>
                  <a:pt x="1" y="116320"/>
                </a:lnTo>
                <a:cubicBezTo>
                  <a:pt x="1" y="52078"/>
                  <a:pt x="52079" y="0"/>
                  <a:pt x="116321" y="0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  <a:spcAft>
                <a:spcPts val="1067"/>
              </a:spcAft>
            </a:pPr>
            <a:endParaRPr lang="pl-PL" sz="2400" dirty="0"/>
          </a:p>
        </p:txBody>
      </p:sp>
      <p:sp>
        <p:nvSpPr>
          <p:cNvPr id="36" name="Symbol zastępczy tekstu 2"/>
          <p:cNvSpPr>
            <a:spLocks noGrp="1"/>
          </p:cNvSpPr>
          <p:nvPr>
            <p:ph type="body" sz="quarter" idx="10" hasCustomPrompt="1"/>
          </p:nvPr>
        </p:nvSpPr>
        <p:spPr>
          <a:xfrm>
            <a:off x="5870222" y="1697067"/>
            <a:ext cx="5648865" cy="3331032"/>
          </a:xfrm>
        </p:spPr>
        <p:txBody>
          <a:bodyPr anchor="ctr">
            <a:noAutofit/>
          </a:bodyPr>
          <a:lstStyle>
            <a:lvl1pPr marL="0" indent="0" algn="l">
              <a:buNone/>
              <a:defRPr sz="5867" b="1">
                <a:solidFill>
                  <a:schemeClr val="bg1"/>
                </a:solidFill>
              </a:defRPr>
            </a:lvl1pPr>
            <a:lvl2pPr marL="383990" indent="-383990"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2pPr>
            <a:lvl3pPr marL="960943" indent="-486821">
              <a:buClr>
                <a:schemeClr val="bg1"/>
              </a:buClr>
              <a:buFont typeface="Calibri" panose="020F0502020204030204" pitchFamily="34" charset="0"/>
              <a:buChar char="→"/>
              <a:tabLst/>
              <a:defRPr sz="2667">
                <a:solidFill>
                  <a:schemeClr val="bg1"/>
                </a:solidFill>
              </a:defRPr>
            </a:lvl3pPr>
            <a:lvl4pPr marL="1316534" indent="-355591"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pl-PL" dirty="0"/>
          </a:p>
        </p:txBody>
      </p:sp>
      <p:grpSp>
        <p:nvGrpSpPr>
          <p:cNvPr id="16" name="Grupa 15"/>
          <p:cNvGrpSpPr/>
          <p:nvPr userDrawn="1"/>
        </p:nvGrpSpPr>
        <p:grpSpPr>
          <a:xfrm>
            <a:off x="9857088" y="296189"/>
            <a:ext cx="1888448" cy="208076"/>
            <a:chOff x="1719263" y="3114675"/>
            <a:chExt cx="5705476" cy="628650"/>
          </a:xfrm>
          <a:solidFill>
            <a:srgbClr val="000000"/>
          </a:solidFill>
        </p:grpSpPr>
        <p:sp>
          <p:nvSpPr>
            <p:cNvPr id="18" name="Freeform 5"/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  <p:sp>
          <p:nvSpPr>
            <p:cNvPr id="25" name="Freeform 6"/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  <p:sp>
          <p:nvSpPr>
            <p:cNvPr id="26" name="Freeform 7"/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  <p:sp>
          <p:nvSpPr>
            <p:cNvPr id="27" name="Freeform 8"/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  <p:sp>
          <p:nvSpPr>
            <p:cNvPr id="28" name="Freeform 9"/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  <p:sp>
          <p:nvSpPr>
            <p:cNvPr id="29" name="Freeform 10"/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785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A2C4975F-6129-474F-A0C3-D287FD6154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6268" y="6176612"/>
            <a:ext cx="1499465" cy="66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50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ostokąt 5"/>
          <p:cNvSpPr/>
          <p:nvPr userDrawn="1"/>
        </p:nvSpPr>
        <p:spPr bwMode="auto">
          <a:xfrm>
            <a:off x="-1" y="1"/>
            <a:ext cx="12192001" cy="5151119"/>
          </a:xfrm>
          <a:custGeom>
            <a:avLst/>
            <a:gdLst/>
            <a:ahLst/>
            <a:cxnLst/>
            <a:rect l="l" t="t" r="r" b="b"/>
            <a:pathLst>
              <a:path w="9144001" h="5151119">
                <a:moveTo>
                  <a:pt x="1" y="0"/>
                </a:moveTo>
                <a:lnTo>
                  <a:pt x="9144001" y="0"/>
                </a:lnTo>
                <a:lnTo>
                  <a:pt x="9144001" y="4438650"/>
                </a:lnTo>
                <a:lnTo>
                  <a:pt x="842004" y="4438650"/>
                </a:lnTo>
                <a:lnTo>
                  <a:pt x="82391" y="5136609"/>
                </a:lnTo>
                <a:cubicBezTo>
                  <a:pt x="60926" y="5151483"/>
                  <a:pt x="18919" y="5154615"/>
                  <a:pt x="0" y="5147413"/>
                </a:cubicBezTo>
                <a:lnTo>
                  <a:pt x="0" y="4429852"/>
                </a:lnTo>
                <a:lnTo>
                  <a:pt x="1" y="4429852"/>
                </a:lnTo>
                <a:close/>
              </a:path>
            </a:pathLst>
          </a:custGeom>
          <a:gradFill>
            <a:gsLst>
              <a:gs pos="4000">
                <a:srgbClr val="205092"/>
              </a:gs>
              <a:gs pos="100000">
                <a:srgbClr val="9DC775"/>
              </a:gs>
            </a:gsLst>
            <a:lin ang="0" scaled="0"/>
          </a:gra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117599" y="2501771"/>
            <a:ext cx="10447044" cy="817780"/>
          </a:xfrm>
        </p:spPr>
        <p:txBody>
          <a:bodyPr anchor="b">
            <a:noAutofit/>
          </a:bodyPr>
          <a:lstStyle>
            <a:lvl1pPr marL="0" indent="0" algn="l">
              <a:buNone/>
              <a:defRPr sz="5867">
                <a:solidFill>
                  <a:srgbClr val="000000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Title of presentation</a:t>
            </a:r>
          </a:p>
        </p:txBody>
      </p:sp>
      <p:sp>
        <p:nvSpPr>
          <p:cNvPr id="12" name="Symbol zastępczy stopki 11"/>
          <p:cNvSpPr>
            <a:spLocks noGrp="1"/>
          </p:cNvSpPr>
          <p:nvPr>
            <p:ph type="ftr" sz="quarter" idx="11"/>
          </p:nvPr>
        </p:nvSpPr>
        <p:spPr>
          <a:xfrm>
            <a:off x="1117597" y="6356351"/>
            <a:ext cx="7654235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3" name="Symbol zastępczy numeru slajd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‹N°›</a:t>
            </a:fld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3" hasCustomPrompt="1"/>
          </p:nvPr>
        </p:nvSpPr>
        <p:spPr>
          <a:xfrm>
            <a:off x="1117600" y="4857751"/>
            <a:ext cx="10439401" cy="4191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dirty="0"/>
              <a:t>Click to edit Master text styles</a:t>
            </a:r>
            <a:endParaRPr lang="pl-PL" dirty="0"/>
          </a:p>
        </p:txBody>
      </p:sp>
      <p:pic>
        <p:nvPicPr>
          <p:cNvPr id="14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9EA05678-843B-42A6-9333-175E62DFFE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6268" y="6176612"/>
            <a:ext cx="1499465" cy="66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43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of content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31054" y="1624837"/>
            <a:ext cx="11258491" cy="817780"/>
          </a:xfrm>
        </p:spPr>
        <p:txBody>
          <a:bodyPr>
            <a:noAutofit/>
          </a:bodyPr>
          <a:lstStyle>
            <a:lvl1pPr marL="0" indent="0" algn="l">
              <a:buNone/>
              <a:defRPr sz="4267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title style</a:t>
            </a:r>
            <a:endParaRPr lang="pl-PL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55822" y="6356351"/>
            <a:ext cx="8306825" cy="36512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‹N°›</a:t>
            </a:fld>
            <a:endParaRPr lang="pl-PL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627" y="2541094"/>
            <a:ext cx="11234632" cy="336244"/>
          </a:xfrm>
        </p:spPr>
        <p:txBody>
          <a:bodyPr lIns="0" tIns="0" rIns="0" bIns="0" anchor="t" anchorCtr="0">
            <a:noAutofit/>
          </a:bodyPr>
          <a:lstStyle>
            <a:lvl1pPr marL="609585" indent="-609585">
              <a:buClr>
                <a:schemeClr val="bg1"/>
              </a:buClr>
              <a:buSzPct val="100000"/>
              <a:buFont typeface="+mj-lt"/>
              <a:buAutoNum type="arabicPeriod"/>
              <a:defRPr sz="3200" baseline="0">
                <a:solidFill>
                  <a:schemeClr val="bg1"/>
                </a:solidFill>
              </a:defRPr>
            </a:lvl1pPr>
            <a:lvl2pPr marL="467772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Click to edit Master text styles</a:t>
            </a:r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11279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f chapt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31055" y="2866251"/>
            <a:ext cx="11140245" cy="817780"/>
          </a:xfrm>
        </p:spPr>
        <p:txBody>
          <a:bodyPr anchor="ctr">
            <a:noAutofit/>
          </a:bodyPr>
          <a:lstStyle>
            <a:lvl1pPr marL="0" indent="0" algn="ctr">
              <a:buNone/>
              <a:defRPr sz="9333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  <a:endParaRPr lang="pl-PL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55822" y="6356351"/>
            <a:ext cx="8306825" cy="365125"/>
          </a:xfrm>
        </p:spPr>
        <p:txBody>
          <a:bodyPr/>
          <a:lstStyle>
            <a:lvl1pPr>
              <a:defRPr sz="1333">
                <a:solidFill>
                  <a:srgbClr val="FFFFFF"/>
                </a:solidFill>
              </a:defRPr>
            </a:lvl1pPr>
          </a:lstStyle>
          <a:p>
            <a:endParaRPr lang="pl-PL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‹N°›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175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 userDrawn="1">
            <p:ph type="ftr" sz="quarter" idx="11"/>
          </p:nvPr>
        </p:nvSpPr>
        <p:spPr>
          <a:xfrm>
            <a:off x="555822" y="6356351"/>
            <a:ext cx="8306825" cy="365125"/>
          </a:xfrm>
        </p:spPr>
        <p:txBody>
          <a:bodyPr/>
          <a:lstStyle>
            <a:lvl1pPr>
              <a:defRPr sz="1333"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5" name="Foliennummernplatzhalt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‹N°›</a:t>
            </a:fld>
            <a:endParaRPr lang="pl-PL"/>
          </a:p>
        </p:txBody>
      </p:sp>
      <p:sp>
        <p:nvSpPr>
          <p:cNvPr id="9" name="Textplatzhalt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26627" y="1730218"/>
            <a:ext cx="11233584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None/>
              <a:defRPr sz="2667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  <a:endParaRPr lang="pl-PL" noProof="0" dirty="0"/>
          </a:p>
        </p:txBody>
      </p:sp>
      <p:sp>
        <p:nvSpPr>
          <p:cNvPr id="10" name="Titelplatzhalter 1"/>
          <p:cNvSpPr>
            <a:spLocks noGrp="1"/>
          </p:cNvSpPr>
          <p:nvPr userDrawn="1">
            <p:ph type="title" hasCustomPrompt="1"/>
          </p:nvPr>
        </p:nvSpPr>
        <p:spPr>
          <a:xfrm>
            <a:off x="526630" y="8482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pl-PL" noProof="0" dirty="0"/>
          </a:p>
        </p:txBody>
      </p:sp>
      <p:pic>
        <p:nvPicPr>
          <p:cNvPr id="18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DACF3437-3523-44D1-B619-88AECDB2E6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6268" y="6176612"/>
            <a:ext cx="1499465" cy="66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02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+ text +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 userDrawn="1">
            <p:ph type="ftr" sz="quarter" idx="11"/>
          </p:nvPr>
        </p:nvSpPr>
        <p:spPr>
          <a:xfrm>
            <a:off x="555822" y="6356351"/>
            <a:ext cx="8306825" cy="365125"/>
          </a:xfrm>
        </p:spPr>
        <p:txBody>
          <a:bodyPr/>
          <a:lstStyle>
            <a:lvl1pPr>
              <a:defRPr sz="1333"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5" name="Foliennummernplatzhalt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‹N°›</a:t>
            </a:fld>
            <a:endParaRPr lang="pl-PL"/>
          </a:p>
        </p:txBody>
      </p:sp>
      <p:sp>
        <p:nvSpPr>
          <p:cNvPr id="9" name="Textplatzhalt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26627" y="1730218"/>
            <a:ext cx="11233584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None/>
              <a:defRPr sz="2667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  <a:endParaRPr lang="pl-PL" noProof="0" dirty="0"/>
          </a:p>
        </p:txBody>
      </p:sp>
      <p:sp>
        <p:nvSpPr>
          <p:cNvPr id="10" name="Titelplatzhalter 1"/>
          <p:cNvSpPr>
            <a:spLocks noGrp="1"/>
          </p:cNvSpPr>
          <p:nvPr userDrawn="1">
            <p:ph type="title" hasCustomPrompt="1"/>
          </p:nvPr>
        </p:nvSpPr>
        <p:spPr>
          <a:xfrm>
            <a:off x="526630" y="8482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pl-PL" noProof="0" dirty="0"/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26627" y="2372475"/>
            <a:ext cx="11233584" cy="336244"/>
          </a:xfrm>
        </p:spPr>
        <p:txBody>
          <a:bodyPr lIns="0" tIns="0" rIns="0" bIns="0" anchor="t" anchorCtr="0">
            <a:noAutofit/>
          </a:bodyPr>
          <a:lstStyle>
            <a:lvl1pPr marL="383990" indent="-383990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Font typeface="Arial" panose="020B0604020202020204" pitchFamily="34" charset="0"/>
              <a:buChar char="•"/>
              <a:defRPr sz="26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  <a:endParaRPr lang="pl-PL" noProof="0" dirty="0"/>
          </a:p>
        </p:txBody>
      </p:sp>
      <p:pic>
        <p:nvPicPr>
          <p:cNvPr id="16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589C1166-4FFD-401F-A930-EBA4AFE1C0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6268" y="6176612"/>
            <a:ext cx="1499465" cy="66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24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55822" y="6356351"/>
            <a:ext cx="83068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‹N°›</a:t>
            </a:fld>
            <a:endParaRPr lang="pl-PL"/>
          </a:p>
        </p:txBody>
      </p:sp>
      <p:sp>
        <p:nvSpPr>
          <p:cNvPr id="13" name="Textplatzhalter 2"/>
          <p:cNvSpPr>
            <a:spLocks noGrp="1"/>
          </p:cNvSpPr>
          <p:nvPr>
            <p:ph idx="1" hasCustomPrompt="1"/>
          </p:nvPr>
        </p:nvSpPr>
        <p:spPr>
          <a:xfrm>
            <a:off x="526630" y="1736639"/>
            <a:ext cx="11234629" cy="4247359"/>
          </a:xfrm>
          <a:prstGeom prst="rect">
            <a:avLst/>
          </a:prstGeom>
          <a:effectLst/>
        </p:spPr>
        <p:txBody>
          <a:bodyPr vert="horz" lIns="0" tIns="0" rIns="0" bIns="0" rtlCol="0">
            <a:normAutofit/>
          </a:bodyPr>
          <a:lstStyle>
            <a:lvl1pPr marL="383990" indent="-383990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2667" baseline="0">
                <a:solidFill>
                  <a:schemeClr val="tx1"/>
                </a:solidFill>
              </a:defRPr>
            </a:lvl1pPr>
            <a:lvl2pPr marL="959976" indent="-479988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→"/>
              <a:defRPr sz="2667" baseline="0">
                <a:solidFill>
                  <a:schemeClr val="tx1"/>
                </a:solidFill>
              </a:defRPr>
            </a:lvl2pPr>
            <a:lvl3pPr marL="1439964" indent="-383990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Clr>
                <a:schemeClr val="accent1"/>
              </a:buClr>
              <a:buFont typeface="Calibri" panose="020F0502020204030204" pitchFamily="34" charset="0"/>
              <a:buChar char="–"/>
              <a:defRPr sz="2400" baseline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2"/>
            <a:endParaRPr lang="pl-PL" noProof="0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526630" y="8482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pl-PL" noProof="0" dirty="0"/>
          </a:p>
        </p:txBody>
      </p:sp>
      <p:pic>
        <p:nvPicPr>
          <p:cNvPr id="15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9DF912CB-8241-4F3C-8DF8-6E2AC713F4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6268" y="6176612"/>
            <a:ext cx="1499465" cy="66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47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with a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555822" y="6356351"/>
            <a:ext cx="831854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‹N°›</a:t>
            </a:fld>
            <a:endParaRPr lang="pl-PL"/>
          </a:p>
        </p:txBody>
      </p:sp>
      <p:sp>
        <p:nvSpPr>
          <p:cNvPr id="8" name="SmartArt Placeholder 7"/>
          <p:cNvSpPr>
            <a:spLocks noGrp="1"/>
          </p:cNvSpPr>
          <p:nvPr>
            <p:ph type="dgm" sz="quarter" idx="13" hasCustomPrompt="1"/>
          </p:nvPr>
        </p:nvSpPr>
        <p:spPr>
          <a:xfrm>
            <a:off x="3276602" y="2200594"/>
            <a:ext cx="5433484" cy="2655887"/>
          </a:xfrm>
          <a:ln w="6350" cmpd="sng">
            <a:solidFill>
              <a:schemeClr val="tx1">
                <a:lumMod val="40000"/>
                <a:lumOff val="60000"/>
              </a:schemeClr>
            </a:solidFill>
          </a:ln>
          <a:effectLst/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SmartArt graphic</a:t>
            </a:r>
            <a:endParaRPr lang="pl-PL" noProof="0" dirty="0"/>
          </a:p>
        </p:txBody>
      </p:sp>
      <p:sp>
        <p:nvSpPr>
          <p:cNvPr id="11" name="Titelplatzhalter 1"/>
          <p:cNvSpPr>
            <a:spLocks noGrp="1"/>
          </p:cNvSpPr>
          <p:nvPr userDrawn="1">
            <p:ph type="title" hasCustomPrompt="1"/>
          </p:nvPr>
        </p:nvSpPr>
        <p:spPr>
          <a:xfrm>
            <a:off x="526630" y="8482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pl-PL" noProof="0" dirty="0"/>
          </a:p>
        </p:txBody>
      </p:sp>
      <p:pic>
        <p:nvPicPr>
          <p:cNvPr id="15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EE5C6BDD-6EED-4044-A612-2C70316E9A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6268" y="6176612"/>
            <a:ext cx="1499465" cy="66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48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555822" y="6356351"/>
            <a:ext cx="831854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‹N°›</a:t>
            </a:fld>
            <a:endParaRPr lang="pl-PL"/>
          </a:p>
        </p:txBody>
      </p:sp>
      <p:sp>
        <p:nvSpPr>
          <p:cNvPr id="11" name="Titelplatzhalter 1"/>
          <p:cNvSpPr>
            <a:spLocks noGrp="1"/>
          </p:cNvSpPr>
          <p:nvPr userDrawn="1">
            <p:ph type="title" hasCustomPrompt="1"/>
          </p:nvPr>
        </p:nvSpPr>
        <p:spPr>
          <a:xfrm>
            <a:off x="555822" y="224746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pl-PL" noProof="0" dirty="0"/>
          </a:p>
        </p:txBody>
      </p:sp>
      <p:pic>
        <p:nvPicPr>
          <p:cNvPr id="14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B6C92364-EBE5-420D-B625-83AADC0FF9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6268" y="6176612"/>
            <a:ext cx="1499465" cy="66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6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B3BB39-543F-F34C-BD98-72E49664A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2564AE-8005-2348-BB6E-633E64BEF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CDB8C27-20F4-E84E-A6DB-0D1EEF8EF6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344CD5F-0282-7B45-82CC-8A4E27487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61682D4-6BDC-4C4E-978E-76B93D9C7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8E0ECF9-A96D-A648-BE68-5F299DC8F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218B-3D22-6C44-9BFD-F1807D7CF752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9FDDF8F3-BD90-4D41-9CBA-3D34DBE9EC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6268" y="6176612"/>
            <a:ext cx="1499465" cy="66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1110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lumn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56863" y="6356351"/>
            <a:ext cx="830578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‹N°›</a:t>
            </a:fld>
            <a:endParaRPr lang="pl-PL"/>
          </a:p>
        </p:txBody>
      </p:sp>
      <p:sp>
        <p:nvSpPr>
          <p:cNvPr id="10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526626" y="161765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pl-PL" noProof="0" dirty="0"/>
          </a:p>
        </p:txBody>
      </p:sp>
      <p:sp>
        <p:nvSpPr>
          <p:cNvPr id="11" name="Textplatzhalter 2"/>
          <p:cNvSpPr>
            <a:spLocks noGrp="1"/>
          </p:cNvSpPr>
          <p:nvPr>
            <p:ph idx="1" hasCustomPrompt="1"/>
          </p:nvPr>
        </p:nvSpPr>
        <p:spPr>
          <a:xfrm>
            <a:off x="526630" y="1736639"/>
            <a:ext cx="4943391" cy="4247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83990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defRPr sz="2667">
                <a:solidFill>
                  <a:schemeClr val="tx1"/>
                </a:solidFill>
              </a:defRPr>
            </a:lvl1pPr>
            <a:lvl2pPr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defRPr sz="2667">
                <a:solidFill>
                  <a:schemeClr val="tx1"/>
                </a:solidFill>
              </a:defRPr>
            </a:lvl2pPr>
            <a:lvl3pPr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defRPr>
                <a:solidFill>
                  <a:srgbClr val="58595B"/>
                </a:solidFill>
              </a:defRPr>
            </a:lvl3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idx="13" hasCustomPrompt="1"/>
          </p:nvPr>
        </p:nvSpPr>
        <p:spPr>
          <a:xfrm>
            <a:off x="6817869" y="1736639"/>
            <a:ext cx="4943391" cy="4247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defRPr sz="2667">
                <a:solidFill>
                  <a:schemeClr val="tx1"/>
                </a:solidFill>
              </a:defRPr>
            </a:lvl1pPr>
            <a:lvl2pPr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defRPr sz="2667">
                <a:solidFill>
                  <a:schemeClr val="tx1"/>
                </a:solidFill>
              </a:defRPr>
            </a:lvl2pPr>
            <a:lvl3pPr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defRPr>
                <a:solidFill>
                  <a:srgbClr val="58595B"/>
                </a:solidFill>
              </a:defRPr>
            </a:lvl3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pic>
        <p:nvPicPr>
          <p:cNvPr id="16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23662F07-AF4E-4507-AC3D-BA7491DEC6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6268" y="6176612"/>
            <a:ext cx="1499465" cy="66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44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with a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555822" y="6356351"/>
            <a:ext cx="831854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/>
              <a:t>&lt;Nazwa Projektu&gt;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‹N°›</a:t>
            </a:fld>
            <a:endParaRPr lang="pl-PL"/>
          </a:p>
        </p:txBody>
      </p:sp>
      <p:sp>
        <p:nvSpPr>
          <p:cNvPr id="11" name="Titelplatzhalter 1"/>
          <p:cNvSpPr>
            <a:spLocks noGrp="1"/>
          </p:cNvSpPr>
          <p:nvPr userDrawn="1">
            <p:ph type="title" hasCustomPrompt="1"/>
          </p:nvPr>
        </p:nvSpPr>
        <p:spPr>
          <a:xfrm>
            <a:off x="555822" y="282935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pl-PL" noProof="0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111048" y="2041256"/>
            <a:ext cx="3840000" cy="384000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id-ID" dirty="0"/>
          </a:p>
        </p:txBody>
      </p:sp>
      <p:pic>
        <p:nvPicPr>
          <p:cNvPr id="13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18D69301-D8A5-4207-A239-2ECC9429A3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6268" y="6176612"/>
            <a:ext cx="1499465" cy="66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80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ytuł z tek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 userDrawn="1">
            <p:ph type="ftr" sz="quarter" idx="11"/>
          </p:nvPr>
        </p:nvSpPr>
        <p:spPr>
          <a:xfrm>
            <a:off x="555822" y="6356351"/>
            <a:ext cx="8306825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pl-PL" noProof="0" dirty="0"/>
              <a:t>&lt;Nazwa Projektu&gt;</a:t>
            </a:r>
          </a:p>
        </p:txBody>
      </p:sp>
      <p:sp>
        <p:nvSpPr>
          <p:cNvPr id="5" name="Foliennummernplatzhalt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9DC1E638-3F78-4E0D-883A-B278700C48C0}" type="slidenum">
              <a:rPr lang="pl-PL" smtClean="0"/>
              <a:pPr/>
              <a:t>‹N°›</a:t>
            </a:fld>
            <a:endParaRPr lang="pl-PL"/>
          </a:p>
        </p:txBody>
      </p:sp>
      <p:sp>
        <p:nvSpPr>
          <p:cNvPr id="9" name="Textplatzhalt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25580" y="1206516"/>
            <a:ext cx="11233584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None/>
              <a:defRPr sz="1800">
                <a:solidFill>
                  <a:srgbClr val="58595B"/>
                </a:solidFill>
              </a:defRPr>
            </a:lvl1pPr>
          </a:lstStyle>
          <a:p>
            <a:pPr lvl="0"/>
            <a:r>
              <a:rPr lang="pl-PL" noProof="0" dirty="0"/>
              <a:t>Kliknij, aby wpisać tekst</a:t>
            </a:r>
          </a:p>
        </p:txBody>
      </p:sp>
      <p:sp>
        <p:nvSpPr>
          <p:cNvPr id="10" name="Titelplatzhalter 1"/>
          <p:cNvSpPr>
            <a:spLocks noGrp="1"/>
          </p:cNvSpPr>
          <p:nvPr userDrawn="1">
            <p:ph type="title" hasCustomPrompt="1"/>
          </p:nvPr>
        </p:nvSpPr>
        <p:spPr>
          <a:xfrm>
            <a:off x="525580" y="145140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>
                <a:solidFill>
                  <a:srgbClr val="58595B"/>
                </a:solidFill>
              </a:defRPr>
            </a:lvl1pPr>
          </a:lstStyle>
          <a:p>
            <a:r>
              <a:rPr lang="pl-PL" noProof="0"/>
              <a:t>Kliknij, aby wpisać tytuł</a:t>
            </a:r>
          </a:p>
        </p:txBody>
      </p:sp>
      <p:pic>
        <p:nvPicPr>
          <p:cNvPr id="8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120FC1E1-5D1C-484F-AA5B-18D262A1CB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6268" y="6176612"/>
            <a:ext cx="1499465" cy="66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97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Tytuł z tek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 userDrawn="1">
            <p:ph type="ftr" sz="quarter" idx="11"/>
          </p:nvPr>
        </p:nvSpPr>
        <p:spPr>
          <a:xfrm>
            <a:off x="555822" y="6356351"/>
            <a:ext cx="8306825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pl-PL" noProof="0" dirty="0"/>
              <a:t>&lt;Nazwa Projektu&gt;</a:t>
            </a:r>
          </a:p>
        </p:txBody>
      </p:sp>
      <p:sp>
        <p:nvSpPr>
          <p:cNvPr id="5" name="Foliennummernplatzhalt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9DC1E638-3F78-4E0D-883A-B278700C48C0}" type="slidenum">
              <a:rPr lang="pl-PL" smtClean="0"/>
              <a:pPr/>
              <a:t>‹N°›</a:t>
            </a:fld>
            <a:endParaRPr lang="pl-PL"/>
          </a:p>
        </p:txBody>
      </p:sp>
      <p:sp>
        <p:nvSpPr>
          <p:cNvPr id="9" name="Textplatzhalt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26627" y="1206499"/>
            <a:ext cx="11233584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None/>
              <a:defRPr sz="1800">
                <a:solidFill>
                  <a:srgbClr val="58595B"/>
                </a:solidFill>
              </a:defRPr>
            </a:lvl1pPr>
          </a:lstStyle>
          <a:p>
            <a:pPr lvl="0"/>
            <a:r>
              <a:rPr lang="pl-PL" noProof="0" dirty="0"/>
              <a:t>Kliknij, aby wpisać tekst</a:t>
            </a:r>
          </a:p>
        </p:txBody>
      </p:sp>
      <p:sp>
        <p:nvSpPr>
          <p:cNvPr id="10" name="Titelplatzhalter 1"/>
          <p:cNvSpPr>
            <a:spLocks noGrp="1"/>
          </p:cNvSpPr>
          <p:nvPr userDrawn="1">
            <p:ph type="title" hasCustomPrompt="1"/>
          </p:nvPr>
        </p:nvSpPr>
        <p:spPr>
          <a:xfrm>
            <a:off x="526630" y="224746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>
                <a:solidFill>
                  <a:srgbClr val="58595B"/>
                </a:solidFill>
              </a:defRPr>
            </a:lvl1pPr>
          </a:lstStyle>
          <a:p>
            <a:r>
              <a:rPr lang="pl-PL" noProof="0"/>
              <a:t>Kliknij, aby wpisać tytuł</a:t>
            </a:r>
          </a:p>
        </p:txBody>
      </p:sp>
      <p:pic>
        <p:nvPicPr>
          <p:cNvPr id="8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D19FFB39-C586-46D5-B63A-6AD4075019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6268" y="6176612"/>
            <a:ext cx="1499465" cy="66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8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57B9-739F-4E60-AA36-77C07410FD9E}" type="datetimeFigureOut">
              <a:rPr lang="pl-PL" smtClean="0"/>
              <a:t>22.09.2021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EBE7-A0E0-44EF-9B18-8DF72D5F2B8A}" type="slidenum">
              <a:rPr lang="pl-PL" smtClean="0"/>
              <a:t>‹N°›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120137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lajd tytułowy_wąsk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ostokąt 5"/>
          <p:cNvSpPr>
            <a:spLocks/>
          </p:cNvSpPr>
          <p:nvPr userDrawn="1"/>
        </p:nvSpPr>
        <p:spPr bwMode="auto">
          <a:xfrm>
            <a:off x="-508" y="-6523"/>
            <a:ext cx="12193016" cy="2310552"/>
          </a:xfrm>
          <a:custGeom>
            <a:avLst/>
            <a:gdLst>
              <a:gd name="connsiteX0" fmla="*/ 10161 w 9144001"/>
              <a:gd name="connsiteY0" fmla="*/ 2032000 h 5151119"/>
              <a:gd name="connsiteX1" fmla="*/ 9144001 w 9144001"/>
              <a:gd name="connsiteY1" fmla="*/ 0 h 5151119"/>
              <a:gd name="connsiteX2" fmla="*/ 9144001 w 9144001"/>
              <a:gd name="connsiteY2" fmla="*/ 4438650 h 5151119"/>
              <a:gd name="connsiteX3" fmla="*/ 842004 w 9144001"/>
              <a:gd name="connsiteY3" fmla="*/ 4438650 h 5151119"/>
              <a:gd name="connsiteX4" fmla="*/ 82391 w 9144001"/>
              <a:gd name="connsiteY4" fmla="*/ 5136609 h 5151119"/>
              <a:gd name="connsiteX5" fmla="*/ 0 w 9144001"/>
              <a:gd name="connsiteY5" fmla="*/ 5147413 h 5151119"/>
              <a:gd name="connsiteX6" fmla="*/ 0 w 9144001"/>
              <a:gd name="connsiteY6" fmla="*/ 4429852 h 5151119"/>
              <a:gd name="connsiteX7" fmla="*/ 1 w 9144001"/>
              <a:gd name="connsiteY7" fmla="*/ 4429852 h 5151119"/>
              <a:gd name="connsiteX8" fmla="*/ 10161 w 9144001"/>
              <a:gd name="connsiteY8" fmla="*/ 2032000 h 5151119"/>
              <a:gd name="connsiteX0" fmla="*/ 91441 w 9144001"/>
              <a:gd name="connsiteY0" fmla="*/ 3264747 h 5151119"/>
              <a:gd name="connsiteX1" fmla="*/ 9144001 w 9144001"/>
              <a:gd name="connsiteY1" fmla="*/ 0 h 5151119"/>
              <a:gd name="connsiteX2" fmla="*/ 9144001 w 9144001"/>
              <a:gd name="connsiteY2" fmla="*/ 4438650 h 5151119"/>
              <a:gd name="connsiteX3" fmla="*/ 842004 w 9144001"/>
              <a:gd name="connsiteY3" fmla="*/ 4438650 h 5151119"/>
              <a:gd name="connsiteX4" fmla="*/ 82391 w 9144001"/>
              <a:gd name="connsiteY4" fmla="*/ 5136609 h 5151119"/>
              <a:gd name="connsiteX5" fmla="*/ 0 w 9144001"/>
              <a:gd name="connsiteY5" fmla="*/ 5147413 h 5151119"/>
              <a:gd name="connsiteX6" fmla="*/ 0 w 9144001"/>
              <a:gd name="connsiteY6" fmla="*/ 4429852 h 5151119"/>
              <a:gd name="connsiteX7" fmla="*/ 1 w 9144001"/>
              <a:gd name="connsiteY7" fmla="*/ 4429852 h 5151119"/>
              <a:gd name="connsiteX8" fmla="*/ 91441 w 9144001"/>
              <a:gd name="connsiteY8" fmla="*/ 3264747 h 5151119"/>
              <a:gd name="connsiteX0" fmla="*/ 1906 w 9144001"/>
              <a:gd name="connsiteY0" fmla="*/ 2845647 h 5151119"/>
              <a:gd name="connsiteX1" fmla="*/ 9144001 w 9144001"/>
              <a:gd name="connsiteY1" fmla="*/ 0 h 5151119"/>
              <a:gd name="connsiteX2" fmla="*/ 9144001 w 9144001"/>
              <a:gd name="connsiteY2" fmla="*/ 4438650 h 5151119"/>
              <a:gd name="connsiteX3" fmla="*/ 842004 w 9144001"/>
              <a:gd name="connsiteY3" fmla="*/ 4438650 h 5151119"/>
              <a:gd name="connsiteX4" fmla="*/ 82391 w 9144001"/>
              <a:gd name="connsiteY4" fmla="*/ 5136609 h 5151119"/>
              <a:gd name="connsiteX5" fmla="*/ 0 w 9144001"/>
              <a:gd name="connsiteY5" fmla="*/ 5147413 h 5151119"/>
              <a:gd name="connsiteX6" fmla="*/ 0 w 9144001"/>
              <a:gd name="connsiteY6" fmla="*/ 4429852 h 5151119"/>
              <a:gd name="connsiteX7" fmla="*/ 1 w 9144001"/>
              <a:gd name="connsiteY7" fmla="*/ 4429852 h 5151119"/>
              <a:gd name="connsiteX8" fmla="*/ 1906 w 9144001"/>
              <a:gd name="connsiteY8" fmla="*/ 2845647 h 5151119"/>
              <a:gd name="connsiteX0" fmla="*/ 1906 w 9144001"/>
              <a:gd name="connsiteY0" fmla="*/ 0 h 2305472"/>
              <a:gd name="connsiteX1" fmla="*/ 8877301 w 9144001"/>
              <a:gd name="connsiteY1" fmla="*/ 669713 h 2305472"/>
              <a:gd name="connsiteX2" fmla="*/ 9144001 w 9144001"/>
              <a:gd name="connsiteY2" fmla="*/ 1593003 h 2305472"/>
              <a:gd name="connsiteX3" fmla="*/ 842004 w 9144001"/>
              <a:gd name="connsiteY3" fmla="*/ 1593003 h 2305472"/>
              <a:gd name="connsiteX4" fmla="*/ 82391 w 9144001"/>
              <a:gd name="connsiteY4" fmla="*/ 2290962 h 2305472"/>
              <a:gd name="connsiteX5" fmla="*/ 0 w 9144001"/>
              <a:gd name="connsiteY5" fmla="*/ 2301766 h 2305472"/>
              <a:gd name="connsiteX6" fmla="*/ 0 w 9144001"/>
              <a:gd name="connsiteY6" fmla="*/ 1584205 h 2305472"/>
              <a:gd name="connsiteX7" fmla="*/ 1 w 9144001"/>
              <a:gd name="connsiteY7" fmla="*/ 1584205 h 2305472"/>
              <a:gd name="connsiteX8" fmla="*/ 1906 w 9144001"/>
              <a:gd name="connsiteY8" fmla="*/ 0 h 2305472"/>
              <a:gd name="connsiteX0" fmla="*/ 1906 w 9144001"/>
              <a:gd name="connsiteY0" fmla="*/ 21167 h 2326639"/>
              <a:gd name="connsiteX1" fmla="*/ 9136381 w 9144001"/>
              <a:gd name="connsiteY1" fmla="*/ 0 h 2326639"/>
              <a:gd name="connsiteX2" fmla="*/ 9144001 w 9144001"/>
              <a:gd name="connsiteY2" fmla="*/ 1614170 h 2326639"/>
              <a:gd name="connsiteX3" fmla="*/ 842004 w 9144001"/>
              <a:gd name="connsiteY3" fmla="*/ 1614170 h 2326639"/>
              <a:gd name="connsiteX4" fmla="*/ 82391 w 9144001"/>
              <a:gd name="connsiteY4" fmla="*/ 2312129 h 2326639"/>
              <a:gd name="connsiteX5" fmla="*/ 0 w 9144001"/>
              <a:gd name="connsiteY5" fmla="*/ 2322933 h 2326639"/>
              <a:gd name="connsiteX6" fmla="*/ 0 w 9144001"/>
              <a:gd name="connsiteY6" fmla="*/ 1605372 h 2326639"/>
              <a:gd name="connsiteX7" fmla="*/ 1 w 9144001"/>
              <a:gd name="connsiteY7" fmla="*/ 1605372 h 2326639"/>
              <a:gd name="connsiteX8" fmla="*/ 1906 w 9144001"/>
              <a:gd name="connsiteY8" fmla="*/ 21167 h 2326639"/>
              <a:gd name="connsiteX0" fmla="*/ 1906 w 9144001"/>
              <a:gd name="connsiteY0" fmla="*/ 847 h 2306319"/>
              <a:gd name="connsiteX1" fmla="*/ 9136381 w 9144001"/>
              <a:gd name="connsiteY1" fmla="*/ 0 h 2306319"/>
              <a:gd name="connsiteX2" fmla="*/ 9144001 w 9144001"/>
              <a:gd name="connsiteY2" fmla="*/ 1593850 h 2306319"/>
              <a:gd name="connsiteX3" fmla="*/ 842004 w 9144001"/>
              <a:gd name="connsiteY3" fmla="*/ 1593850 h 2306319"/>
              <a:gd name="connsiteX4" fmla="*/ 82391 w 9144001"/>
              <a:gd name="connsiteY4" fmla="*/ 2291809 h 2306319"/>
              <a:gd name="connsiteX5" fmla="*/ 0 w 9144001"/>
              <a:gd name="connsiteY5" fmla="*/ 2302613 h 2306319"/>
              <a:gd name="connsiteX6" fmla="*/ 0 w 9144001"/>
              <a:gd name="connsiteY6" fmla="*/ 1585052 h 2306319"/>
              <a:gd name="connsiteX7" fmla="*/ 1 w 9144001"/>
              <a:gd name="connsiteY7" fmla="*/ 1585052 h 2306319"/>
              <a:gd name="connsiteX8" fmla="*/ 1906 w 9144001"/>
              <a:gd name="connsiteY8" fmla="*/ 847 h 2306319"/>
              <a:gd name="connsiteX0" fmla="*/ 1906 w 9144001"/>
              <a:gd name="connsiteY0" fmla="*/ 0 h 2305472"/>
              <a:gd name="connsiteX1" fmla="*/ 9142477 w 9144001"/>
              <a:gd name="connsiteY1" fmla="*/ 15409 h 2305472"/>
              <a:gd name="connsiteX2" fmla="*/ 9144001 w 9144001"/>
              <a:gd name="connsiteY2" fmla="*/ 1593003 h 2305472"/>
              <a:gd name="connsiteX3" fmla="*/ 842004 w 9144001"/>
              <a:gd name="connsiteY3" fmla="*/ 1593003 h 2305472"/>
              <a:gd name="connsiteX4" fmla="*/ 82391 w 9144001"/>
              <a:gd name="connsiteY4" fmla="*/ 2290962 h 2305472"/>
              <a:gd name="connsiteX5" fmla="*/ 0 w 9144001"/>
              <a:gd name="connsiteY5" fmla="*/ 2301766 h 2305472"/>
              <a:gd name="connsiteX6" fmla="*/ 0 w 9144001"/>
              <a:gd name="connsiteY6" fmla="*/ 1584205 h 2305472"/>
              <a:gd name="connsiteX7" fmla="*/ 1 w 9144001"/>
              <a:gd name="connsiteY7" fmla="*/ 1584205 h 2305472"/>
              <a:gd name="connsiteX8" fmla="*/ 1906 w 9144001"/>
              <a:gd name="connsiteY8" fmla="*/ 0 h 2305472"/>
              <a:gd name="connsiteX0" fmla="*/ 1906 w 9144001"/>
              <a:gd name="connsiteY0" fmla="*/ 0 h 2305472"/>
              <a:gd name="connsiteX1" fmla="*/ 9142477 w 9144001"/>
              <a:gd name="connsiteY1" fmla="*/ 7281 h 2305472"/>
              <a:gd name="connsiteX2" fmla="*/ 9144001 w 9144001"/>
              <a:gd name="connsiteY2" fmla="*/ 1593003 h 2305472"/>
              <a:gd name="connsiteX3" fmla="*/ 842004 w 9144001"/>
              <a:gd name="connsiteY3" fmla="*/ 1593003 h 2305472"/>
              <a:gd name="connsiteX4" fmla="*/ 82391 w 9144001"/>
              <a:gd name="connsiteY4" fmla="*/ 2290962 h 2305472"/>
              <a:gd name="connsiteX5" fmla="*/ 0 w 9144001"/>
              <a:gd name="connsiteY5" fmla="*/ 2301766 h 2305472"/>
              <a:gd name="connsiteX6" fmla="*/ 0 w 9144001"/>
              <a:gd name="connsiteY6" fmla="*/ 1584205 h 2305472"/>
              <a:gd name="connsiteX7" fmla="*/ 1 w 9144001"/>
              <a:gd name="connsiteY7" fmla="*/ 1584205 h 2305472"/>
              <a:gd name="connsiteX8" fmla="*/ 1906 w 9144001"/>
              <a:gd name="connsiteY8" fmla="*/ 0 h 2305472"/>
              <a:gd name="connsiteX0" fmla="*/ 1906 w 9144001"/>
              <a:gd name="connsiteY0" fmla="*/ 847 h 2306319"/>
              <a:gd name="connsiteX1" fmla="*/ 9136381 w 9144001"/>
              <a:gd name="connsiteY1" fmla="*/ 0 h 2306319"/>
              <a:gd name="connsiteX2" fmla="*/ 9144001 w 9144001"/>
              <a:gd name="connsiteY2" fmla="*/ 1593850 h 2306319"/>
              <a:gd name="connsiteX3" fmla="*/ 842004 w 9144001"/>
              <a:gd name="connsiteY3" fmla="*/ 1593850 h 2306319"/>
              <a:gd name="connsiteX4" fmla="*/ 82391 w 9144001"/>
              <a:gd name="connsiteY4" fmla="*/ 2291809 h 2306319"/>
              <a:gd name="connsiteX5" fmla="*/ 0 w 9144001"/>
              <a:gd name="connsiteY5" fmla="*/ 2302613 h 2306319"/>
              <a:gd name="connsiteX6" fmla="*/ 0 w 9144001"/>
              <a:gd name="connsiteY6" fmla="*/ 1585052 h 2306319"/>
              <a:gd name="connsiteX7" fmla="*/ 1 w 9144001"/>
              <a:gd name="connsiteY7" fmla="*/ 1585052 h 2306319"/>
              <a:gd name="connsiteX8" fmla="*/ 1906 w 9144001"/>
              <a:gd name="connsiteY8" fmla="*/ 847 h 2306319"/>
              <a:gd name="connsiteX0" fmla="*/ 1906 w 9144001"/>
              <a:gd name="connsiteY0" fmla="*/ 847 h 2306319"/>
              <a:gd name="connsiteX1" fmla="*/ 9142477 w 9144001"/>
              <a:gd name="connsiteY1" fmla="*/ 0 h 2306319"/>
              <a:gd name="connsiteX2" fmla="*/ 9144001 w 9144001"/>
              <a:gd name="connsiteY2" fmla="*/ 1593850 h 2306319"/>
              <a:gd name="connsiteX3" fmla="*/ 842004 w 9144001"/>
              <a:gd name="connsiteY3" fmla="*/ 1593850 h 2306319"/>
              <a:gd name="connsiteX4" fmla="*/ 82391 w 9144001"/>
              <a:gd name="connsiteY4" fmla="*/ 2291809 h 2306319"/>
              <a:gd name="connsiteX5" fmla="*/ 0 w 9144001"/>
              <a:gd name="connsiteY5" fmla="*/ 2302613 h 2306319"/>
              <a:gd name="connsiteX6" fmla="*/ 0 w 9144001"/>
              <a:gd name="connsiteY6" fmla="*/ 1585052 h 2306319"/>
              <a:gd name="connsiteX7" fmla="*/ 1 w 9144001"/>
              <a:gd name="connsiteY7" fmla="*/ 1585052 h 2306319"/>
              <a:gd name="connsiteX8" fmla="*/ 1906 w 9144001"/>
              <a:gd name="connsiteY8" fmla="*/ 847 h 2306319"/>
              <a:gd name="connsiteX0" fmla="*/ 0 w 9148191"/>
              <a:gd name="connsiteY0" fmla="*/ 847 h 2306319"/>
              <a:gd name="connsiteX1" fmla="*/ 9146667 w 9148191"/>
              <a:gd name="connsiteY1" fmla="*/ 0 h 2306319"/>
              <a:gd name="connsiteX2" fmla="*/ 9148191 w 9148191"/>
              <a:gd name="connsiteY2" fmla="*/ 1593850 h 2306319"/>
              <a:gd name="connsiteX3" fmla="*/ 846194 w 9148191"/>
              <a:gd name="connsiteY3" fmla="*/ 1593850 h 2306319"/>
              <a:gd name="connsiteX4" fmla="*/ 86581 w 9148191"/>
              <a:gd name="connsiteY4" fmla="*/ 2291809 h 2306319"/>
              <a:gd name="connsiteX5" fmla="*/ 4190 w 9148191"/>
              <a:gd name="connsiteY5" fmla="*/ 2302613 h 2306319"/>
              <a:gd name="connsiteX6" fmla="*/ 4190 w 9148191"/>
              <a:gd name="connsiteY6" fmla="*/ 1585052 h 2306319"/>
              <a:gd name="connsiteX7" fmla="*/ 4191 w 9148191"/>
              <a:gd name="connsiteY7" fmla="*/ 1585052 h 2306319"/>
              <a:gd name="connsiteX8" fmla="*/ 0 w 9148191"/>
              <a:gd name="connsiteY8" fmla="*/ 847 h 2306319"/>
              <a:gd name="connsiteX0" fmla="*/ 0 w 9148191"/>
              <a:gd name="connsiteY0" fmla="*/ 17103 h 2322575"/>
              <a:gd name="connsiteX1" fmla="*/ 9146667 w 9148191"/>
              <a:gd name="connsiteY1" fmla="*/ 0 h 2322575"/>
              <a:gd name="connsiteX2" fmla="*/ 9148191 w 9148191"/>
              <a:gd name="connsiteY2" fmla="*/ 1610106 h 2322575"/>
              <a:gd name="connsiteX3" fmla="*/ 846194 w 9148191"/>
              <a:gd name="connsiteY3" fmla="*/ 1610106 h 2322575"/>
              <a:gd name="connsiteX4" fmla="*/ 86581 w 9148191"/>
              <a:gd name="connsiteY4" fmla="*/ 2308065 h 2322575"/>
              <a:gd name="connsiteX5" fmla="*/ 4190 w 9148191"/>
              <a:gd name="connsiteY5" fmla="*/ 2318869 h 2322575"/>
              <a:gd name="connsiteX6" fmla="*/ 4190 w 9148191"/>
              <a:gd name="connsiteY6" fmla="*/ 1601308 h 2322575"/>
              <a:gd name="connsiteX7" fmla="*/ 4191 w 9148191"/>
              <a:gd name="connsiteY7" fmla="*/ 1601308 h 2322575"/>
              <a:gd name="connsiteX8" fmla="*/ 0 w 9148191"/>
              <a:gd name="connsiteY8" fmla="*/ 17103 h 2322575"/>
              <a:gd name="connsiteX0" fmla="*/ 0 w 9148191"/>
              <a:gd name="connsiteY0" fmla="*/ 8975 h 2314447"/>
              <a:gd name="connsiteX1" fmla="*/ 9146667 w 9148191"/>
              <a:gd name="connsiteY1" fmla="*/ 0 h 2314447"/>
              <a:gd name="connsiteX2" fmla="*/ 9148191 w 9148191"/>
              <a:gd name="connsiteY2" fmla="*/ 1601978 h 2314447"/>
              <a:gd name="connsiteX3" fmla="*/ 846194 w 9148191"/>
              <a:gd name="connsiteY3" fmla="*/ 1601978 h 2314447"/>
              <a:gd name="connsiteX4" fmla="*/ 86581 w 9148191"/>
              <a:gd name="connsiteY4" fmla="*/ 2299937 h 2314447"/>
              <a:gd name="connsiteX5" fmla="*/ 4190 w 9148191"/>
              <a:gd name="connsiteY5" fmla="*/ 2310741 h 2314447"/>
              <a:gd name="connsiteX6" fmla="*/ 4190 w 9148191"/>
              <a:gd name="connsiteY6" fmla="*/ 1593180 h 2314447"/>
              <a:gd name="connsiteX7" fmla="*/ 4191 w 9148191"/>
              <a:gd name="connsiteY7" fmla="*/ 1593180 h 2314447"/>
              <a:gd name="connsiteX8" fmla="*/ 0 w 9148191"/>
              <a:gd name="connsiteY8" fmla="*/ 8975 h 2314447"/>
              <a:gd name="connsiteX0" fmla="*/ 0 w 9150477"/>
              <a:gd name="connsiteY0" fmla="*/ 8975 h 2314447"/>
              <a:gd name="connsiteX1" fmla="*/ 9150477 w 9150477"/>
              <a:gd name="connsiteY1" fmla="*/ 0 h 2314447"/>
              <a:gd name="connsiteX2" fmla="*/ 9148191 w 9150477"/>
              <a:gd name="connsiteY2" fmla="*/ 1601978 h 2314447"/>
              <a:gd name="connsiteX3" fmla="*/ 846194 w 9150477"/>
              <a:gd name="connsiteY3" fmla="*/ 1601978 h 2314447"/>
              <a:gd name="connsiteX4" fmla="*/ 86581 w 9150477"/>
              <a:gd name="connsiteY4" fmla="*/ 2299937 h 2314447"/>
              <a:gd name="connsiteX5" fmla="*/ 4190 w 9150477"/>
              <a:gd name="connsiteY5" fmla="*/ 2310741 h 2314447"/>
              <a:gd name="connsiteX6" fmla="*/ 4190 w 9150477"/>
              <a:gd name="connsiteY6" fmla="*/ 1593180 h 2314447"/>
              <a:gd name="connsiteX7" fmla="*/ 4191 w 9150477"/>
              <a:gd name="connsiteY7" fmla="*/ 1593180 h 2314447"/>
              <a:gd name="connsiteX8" fmla="*/ 0 w 9150477"/>
              <a:gd name="connsiteY8" fmla="*/ 8975 h 2314447"/>
              <a:gd name="connsiteX0" fmla="*/ 3430 w 9146287"/>
              <a:gd name="connsiteY0" fmla="*/ 8975 h 2314447"/>
              <a:gd name="connsiteX1" fmla="*/ 9146287 w 9146287"/>
              <a:gd name="connsiteY1" fmla="*/ 0 h 2314447"/>
              <a:gd name="connsiteX2" fmla="*/ 9144001 w 9146287"/>
              <a:gd name="connsiteY2" fmla="*/ 1601978 h 2314447"/>
              <a:gd name="connsiteX3" fmla="*/ 842004 w 9146287"/>
              <a:gd name="connsiteY3" fmla="*/ 1601978 h 2314447"/>
              <a:gd name="connsiteX4" fmla="*/ 82391 w 9146287"/>
              <a:gd name="connsiteY4" fmla="*/ 2299937 h 2314447"/>
              <a:gd name="connsiteX5" fmla="*/ 0 w 9146287"/>
              <a:gd name="connsiteY5" fmla="*/ 2310741 h 2314447"/>
              <a:gd name="connsiteX6" fmla="*/ 0 w 9146287"/>
              <a:gd name="connsiteY6" fmla="*/ 1593180 h 2314447"/>
              <a:gd name="connsiteX7" fmla="*/ 1 w 9146287"/>
              <a:gd name="connsiteY7" fmla="*/ 1593180 h 2314447"/>
              <a:gd name="connsiteX8" fmla="*/ 3430 w 9146287"/>
              <a:gd name="connsiteY8" fmla="*/ 8975 h 2314447"/>
              <a:gd name="connsiteX0" fmla="*/ 3430 w 9146287"/>
              <a:gd name="connsiteY0" fmla="*/ 8975 h 2314447"/>
              <a:gd name="connsiteX1" fmla="*/ 9146287 w 9146287"/>
              <a:gd name="connsiteY1" fmla="*/ 0 h 2314447"/>
              <a:gd name="connsiteX2" fmla="*/ 9144001 w 9146287"/>
              <a:gd name="connsiteY2" fmla="*/ 1601978 h 2314447"/>
              <a:gd name="connsiteX3" fmla="*/ 842004 w 9146287"/>
              <a:gd name="connsiteY3" fmla="*/ 1601978 h 2314447"/>
              <a:gd name="connsiteX4" fmla="*/ 82391 w 9146287"/>
              <a:gd name="connsiteY4" fmla="*/ 2299937 h 2314447"/>
              <a:gd name="connsiteX5" fmla="*/ 0 w 9146287"/>
              <a:gd name="connsiteY5" fmla="*/ 2310741 h 2314447"/>
              <a:gd name="connsiteX6" fmla="*/ 0 w 9146287"/>
              <a:gd name="connsiteY6" fmla="*/ 1593180 h 2314447"/>
              <a:gd name="connsiteX7" fmla="*/ 1 w 9146287"/>
              <a:gd name="connsiteY7" fmla="*/ 1593180 h 2314447"/>
              <a:gd name="connsiteX8" fmla="*/ 3430 w 9146287"/>
              <a:gd name="connsiteY8" fmla="*/ 8975 h 2314447"/>
              <a:gd name="connsiteX0" fmla="*/ 0 w 9154287"/>
              <a:gd name="connsiteY0" fmla="*/ 14055 h 2314447"/>
              <a:gd name="connsiteX1" fmla="*/ 9154287 w 9154287"/>
              <a:gd name="connsiteY1" fmla="*/ 0 h 2314447"/>
              <a:gd name="connsiteX2" fmla="*/ 9152001 w 9154287"/>
              <a:gd name="connsiteY2" fmla="*/ 1601978 h 2314447"/>
              <a:gd name="connsiteX3" fmla="*/ 850004 w 9154287"/>
              <a:gd name="connsiteY3" fmla="*/ 1601978 h 2314447"/>
              <a:gd name="connsiteX4" fmla="*/ 90391 w 9154287"/>
              <a:gd name="connsiteY4" fmla="*/ 2299937 h 2314447"/>
              <a:gd name="connsiteX5" fmla="*/ 8000 w 9154287"/>
              <a:gd name="connsiteY5" fmla="*/ 2310741 h 2314447"/>
              <a:gd name="connsiteX6" fmla="*/ 8000 w 9154287"/>
              <a:gd name="connsiteY6" fmla="*/ 1593180 h 2314447"/>
              <a:gd name="connsiteX7" fmla="*/ 8001 w 9154287"/>
              <a:gd name="connsiteY7" fmla="*/ 1593180 h 2314447"/>
              <a:gd name="connsiteX8" fmla="*/ 0 w 9154287"/>
              <a:gd name="connsiteY8" fmla="*/ 14055 h 2314447"/>
              <a:gd name="connsiteX0" fmla="*/ 0 w 9146667"/>
              <a:gd name="connsiteY0" fmla="*/ 14055 h 2314447"/>
              <a:gd name="connsiteX1" fmla="*/ 9146667 w 9146667"/>
              <a:gd name="connsiteY1" fmla="*/ 0 h 2314447"/>
              <a:gd name="connsiteX2" fmla="*/ 9144381 w 9146667"/>
              <a:gd name="connsiteY2" fmla="*/ 1601978 h 2314447"/>
              <a:gd name="connsiteX3" fmla="*/ 842384 w 9146667"/>
              <a:gd name="connsiteY3" fmla="*/ 1601978 h 2314447"/>
              <a:gd name="connsiteX4" fmla="*/ 82771 w 9146667"/>
              <a:gd name="connsiteY4" fmla="*/ 2299937 h 2314447"/>
              <a:gd name="connsiteX5" fmla="*/ 380 w 9146667"/>
              <a:gd name="connsiteY5" fmla="*/ 2310741 h 2314447"/>
              <a:gd name="connsiteX6" fmla="*/ 380 w 9146667"/>
              <a:gd name="connsiteY6" fmla="*/ 1593180 h 2314447"/>
              <a:gd name="connsiteX7" fmla="*/ 381 w 9146667"/>
              <a:gd name="connsiteY7" fmla="*/ 1593180 h 2314447"/>
              <a:gd name="connsiteX8" fmla="*/ 0 w 9146667"/>
              <a:gd name="connsiteY8" fmla="*/ 14055 h 2314447"/>
              <a:gd name="connsiteX0" fmla="*/ 0 w 9146667"/>
              <a:gd name="connsiteY0" fmla="*/ 3895 h 2314447"/>
              <a:gd name="connsiteX1" fmla="*/ 9146667 w 9146667"/>
              <a:gd name="connsiteY1" fmla="*/ 0 h 2314447"/>
              <a:gd name="connsiteX2" fmla="*/ 9144381 w 9146667"/>
              <a:gd name="connsiteY2" fmla="*/ 1601978 h 2314447"/>
              <a:gd name="connsiteX3" fmla="*/ 842384 w 9146667"/>
              <a:gd name="connsiteY3" fmla="*/ 1601978 h 2314447"/>
              <a:gd name="connsiteX4" fmla="*/ 82771 w 9146667"/>
              <a:gd name="connsiteY4" fmla="*/ 2299937 h 2314447"/>
              <a:gd name="connsiteX5" fmla="*/ 380 w 9146667"/>
              <a:gd name="connsiteY5" fmla="*/ 2310741 h 2314447"/>
              <a:gd name="connsiteX6" fmla="*/ 380 w 9146667"/>
              <a:gd name="connsiteY6" fmla="*/ 1593180 h 2314447"/>
              <a:gd name="connsiteX7" fmla="*/ 381 w 9146667"/>
              <a:gd name="connsiteY7" fmla="*/ 1593180 h 2314447"/>
              <a:gd name="connsiteX8" fmla="*/ 0 w 9146667"/>
              <a:gd name="connsiteY8" fmla="*/ 3895 h 2314447"/>
              <a:gd name="connsiteX0" fmla="*/ 0 w 9146667"/>
              <a:gd name="connsiteY0" fmla="*/ 1355 h 2311907"/>
              <a:gd name="connsiteX1" fmla="*/ 9146667 w 9146667"/>
              <a:gd name="connsiteY1" fmla="*/ 0 h 2311907"/>
              <a:gd name="connsiteX2" fmla="*/ 9144381 w 9146667"/>
              <a:gd name="connsiteY2" fmla="*/ 1599438 h 2311907"/>
              <a:gd name="connsiteX3" fmla="*/ 842384 w 9146667"/>
              <a:gd name="connsiteY3" fmla="*/ 1599438 h 2311907"/>
              <a:gd name="connsiteX4" fmla="*/ 82771 w 9146667"/>
              <a:gd name="connsiteY4" fmla="*/ 2297397 h 2311907"/>
              <a:gd name="connsiteX5" fmla="*/ 380 w 9146667"/>
              <a:gd name="connsiteY5" fmla="*/ 2308201 h 2311907"/>
              <a:gd name="connsiteX6" fmla="*/ 380 w 9146667"/>
              <a:gd name="connsiteY6" fmla="*/ 1590640 h 2311907"/>
              <a:gd name="connsiteX7" fmla="*/ 381 w 9146667"/>
              <a:gd name="connsiteY7" fmla="*/ 1590640 h 2311907"/>
              <a:gd name="connsiteX8" fmla="*/ 0 w 9146667"/>
              <a:gd name="connsiteY8" fmla="*/ 1355 h 2311907"/>
              <a:gd name="connsiteX0" fmla="*/ 0 w 9144762"/>
              <a:gd name="connsiteY0" fmla="*/ 0 h 2310552"/>
              <a:gd name="connsiteX1" fmla="*/ 9144762 w 9144762"/>
              <a:gd name="connsiteY1" fmla="*/ 1185 h 2310552"/>
              <a:gd name="connsiteX2" fmla="*/ 9144381 w 9144762"/>
              <a:gd name="connsiteY2" fmla="*/ 1598083 h 2310552"/>
              <a:gd name="connsiteX3" fmla="*/ 842384 w 9144762"/>
              <a:gd name="connsiteY3" fmla="*/ 1598083 h 2310552"/>
              <a:gd name="connsiteX4" fmla="*/ 82771 w 9144762"/>
              <a:gd name="connsiteY4" fmla="*/ 2296042 h 2310552"/>
              <a:gd name="connsiteX5" fmla="*/ 380 w 9144762"/>
              <a:gd name="connsiteY5" fmla="*/ 2306846 h 2310552"/>
              <a:gd name="connsiteX6" fmla="*/ 380 w 9144762"/>
              <a:gd name="connsiteY6" fmla="*/ 1589285 h 2310552"/>
              <a:gd name="connsiteX7" fmla="*/ 381 w 9144762"/>
              <a:gd name="connsiteY7" fmla="*/ 1589285 h 2310552"/>
              <a:gd name="connsiteX8" fmla="*/ 0 w 9144762"/>
              <a:gd name="connsiteY8" fmla="*/ 0 h 2310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762" h="2310552">
                <a:moveTo>
                  <a:pt x="0" y="0"/>
                </a:moveTo>
                <a:lnTo>
                  <a:pt x="9144762" y="1185"/>
                </a:lnTo>
                <a:lnTo>
                  <a:pt x="9144381" y="1598083"/>
                </a:lnTo>
                <a:lnTo>
                  <a:pt x="842384" y="1598083"/>
                </a:lnTo>
                <a:lnTo>
                  <a:pt x="82771" y="2296042"/>
                </a:lnTo>
                <a:cubicBezTo>
                  <a:pt x="61306" y="2310916"/>
                  <a:pt x="19299" y="2314048"/>
                  <a:pt x="380" y="2306846"/>
                </a:cubicBezTo>
                <a:lnTo>
                  <a:pt x="380" y="1589285"/>
                </a:lnTo>
                <a:lnTo>
                  <a:pt x="381" y="1589285"/>
                </a:lnTo>
                <a:cubicBezTo>
                  <a:pt x="381" y="112668"/>
                  <a:pt x="0" y="1476617"/>
                  <a:pt x="0" y="0"/>
                </a:cubicBezTo>
                <a:close/>
              </a:path>
            </a:pathLst>
          </a:custGeom>
          <a:gradFill>
            <a:gsLst>
              <a:gs pos="4000">
                <a:srgbClr val="205092"/>
              </a:gs>
              <a:gs pos="100000">
                <a:srgbClr val="9DC775"/>
              </a:gs>
            </a:gsLst>
            <a:lin ang="0" scaled="0"/>
          </a:gra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117599" y="281455"/>
            <a:ext cx="10447044" cy="817780"/>
          </a:xfrm>
        </p:spPr>
        <p:txBody>
          <a:bodyPr anchor="b">
            <a:noAutofit/>
          </a:bodyPr>
          <a:lstStyle>
            <a:lvl1pPr marL="0" indent="0" algn="l">
              <a:buNone/>
              <a:defRPr sz="5867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noProof="0" dirty="0"/>
              <a:t>Kliknij, aby wpisać tytuł</a:t>
            </a:r>
          </a:p>
        </p:txBody>
      </p:sp>
      <p:sp>
        <p:nvSpPr>
          <p:cNvPr id="12" name="Symbol zastępczy stopki 11"/>
          <p:cNvSpPr>
            <a:spLocks noGrp="1"/>
          </p:cNvSpPr>
          <p:nvPr>
            <p:ph type="ftr" sz="quarter" idx="11"/>
          </p:nvPr>
        </p:nvSpPr>
        <p:spPr>
          <a:xfrm>
            <a:off x="1117597" y="6356351"/>
            <a:ext cx="7654235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3" name="Symbol zastępczy numeru slajd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‹N°›</a:t>
            </a:fld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3" hasCustomPrompt="1"/>
          </p:nvPr>
        </p:nvSpPr>
        <p:spPr>
          <a:xfrm>
            <a:off x="1117600" y="2038350"/>
            <a:ext cx="10439401" cy="3238501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dirty="0"/>
              <a:t>Pour les textes sans </a:t>
            </a:r>
            <a:r>
              <a:rPr lang="fr-FR" dirty="0" err="1"/>
              <a:t>bullets</a:t>
            </a:r>
            <a:r>
              <a:rPr lang="fr-FR" dirty="0"/>
              <a:t> points</a:t>
            </a:r>
            <a:endParaRPr lang="pl-PL" dirty="0"/>
          </a:p>
        </p:txBody>
      </p:sp>
      <p:pic>
        <p:nvPicPr>
          <p:cNvPr id="8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BD5E085D-A366-4476-ACAA-A514BF634B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21605" y="6113374"/>
            <a:ext cx="744799" cy="73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19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626" y="331287"/>
            <a:ext cx="11234631" cy="6125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625" y="1219725"/>
            <a:ext cx="11234632" cy="4247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86F60-A8F4-42A0-B482-A1CF2022B7E2}" type="datetimeFigureOut">
              <a:rPr lang="en-ZA" smtClean="0"/>
              <a:t>2021/09/22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04A0-EC11-4D4E-BD18-CA9A2FE154F6}" type="slidenum">
              <a:rPr lang="en-ZA" smtClean="0"/>
              <a:t>‹N°›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9179307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f chapter (1)">
    <p:bg>
      <p:bgPr>
        <a:gradFill>
          <a:gsLst>
            <a:gs pos="0">
              <a:srgbClr val="285993"/>
            </a:gs>
            <a:gs pos="100000">
              <a:srgbClr val="A9D09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r="-439" b="25865"/>
          <a:stretch/>
        </p:blipFill>
        <p:spPr>
          <a:xfrm>
            <a:off x="-13397" y="-1"/>
            <a:ext cx="12258988" cy="6913265"/>
          </a:xfrm>
          <a:prstGeom prst="rect">
            <a:avLst/>
          </a:prstGeom>
        </p:spPr>
      </p:pic>
      <p:sp>
        <p:nvSpPr>
          <p:cNvPr id="14" name="Prostokąt 33"/>
          <p:cNvSpPr/>
          <p:nvPr userDrawn="1"/>
        </p:nvSpPr>
        <p:spPr bwMode="auto">
          <a:xfrm>
            <a:off x="-356406" y="-1"/>
            <a:ext cx="12601997" cy="706827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rgbClr val="FFFFFF">
                  <a:alpha val="89000"/>
                </a:srgbClr>
              </a:gs>
              <a:gs pos="34000">
                <a:srgbClr val="FFFFFF">
                  <a:alpha val="44000"/>
                </a:srgbClr>
              </a:gs>
              <a:gs pos="50000">
                <a:schemeClr val="bg1">
                  <a:shade val="100000"/>
                  <a:satMod val="115000"/>
                  <a:alpha val="0"/>
                </a:schemeClr>
              </a:gs>
            </a:gsLst>
            <a:lin ang="7800000" scaled="0"/>
            <a:tileRect/>
          </a:gra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2400" dirty="0"/>
          </a:p>
        </p:txBody>
      </p:sp>
      <p:sp>
        <p:nvSpPr>
          <p:cNvPr id="35" name="Prostokąt zaokrąglony 1"/>
          <p:cNvSpPr/>
          <p:nvPr userDrawn="1"/>
        </p:nvSpPr>
        <p:spPr bwMode="auto">
          <a:xfrm>
            <a:off x="5000263" y="1414045"/>
            <a:ext cx="6781741" cy="4562168"/>
          </a:xfrm>
          <a:custGeom>
            <a:avLst/>
            <a:gdLst>
              <a:gd name="connsiteX0" fmla="*/ 116321 w 5769623"/>
              <a:gd name="connsiteY0" fmla="*/ 0 h 3885553"/>
              <a:gd name="connsiteX1" fmla="*/ 5653303 w 5769623"/>
              <a:gd name="connsiteY1" fmla="*/ 0 h 3885553"/>
              <a:gd name="connsiteX2" fmla="*/ 5769623 w 5769623"/>
              <a:gd name="connsiteY2" fmla="*/ 116320 h 3885553"/>
              <a:gd name="connsiteX3" fmla="*/ 5769623 w 5769623"/>
              <a:gd name="connsiteY3" fmla="*/ 3217598 h 3885553"/>
              <a:gd name="connsiteX4" fmla="*/ 5653303 w 5769623"/>
              <a:gd name="connsiteY4" fmla="*/ 3333918 h 3885553"/>
              <a:gd name="connsiteX5" fmla="*/ 749877 w 5769623"/>
              <a:gd name="connsiteY5" fmla="*/ 3333918 h 3885553"/>
              <a:gd name="connsiteX6" fmla="*/ 96238 w 5769623"/>
              <a:gd name="connsiteY6" fmla="*/ 3814439 h 3885553"/>
              <a:gd name="connsiteX7" fmla="*/ 0 w 5769623"/>
              <a:gd name="connsiteY7" fmla="*/ 3885553 h 3885553"/>
              <a:gd name="connsiteX8" fmla="*/ 0 w 5769623"/>
              <a:gd name="connsiteY8" fmla="*/ 2876492 h 3885553"/>
              <a:gd name="connsiteX9" fmla="*/ 1 w 5769623"/>
              <a:gd name="connsiteY9" fmla="*/ 2876492 h 3885553"/>
              <a:gd name="connsiteX10" fmla="*/ 1 w 5769623"/>
              <a:gd name="connsiteY10" fmla="*/ 116320 h 3885553"/>
              <a:gd name="connsiteX11" fmla="*/ 116321 w 5769623"/>
              <a:gd name="connsiteY11" fmla="*/ 0 h 3885553"/>
              <a:gd name="connsiteX0" fmla="*/ 116321 w 5769623"/>
              <a:gd name="connsiteY0" fmla="*/ 0 h 3885553"/>
              <a:gd name="connsiteX1" fmla="*/ 5653303 w 5769623"/>
              <a:gd name="connsiteY1" fmla="*/ 0 h 3885553"/>
              <a:gd name="connsiteX2" fmla="*/ 5769623 w 5769623"/>
              <a:gd name="connsiteY2" fmla="*/ 116320 h 3885553"/>
              <a:gd name="connsiteX3" fmla="*/ 5769623 w 5769623"/>
              <a:gd name="connsiteY3" fmla="*/ 3217598 h 3885553"/>
              <a:gd name="connsiteX4" fmla="*/ 5653303 w 5769623"/>
              <a:gd name="connsiteY4" fmla="*/ 3333918 h 3885553"/>
              <a:gd name="connsiteX5" fmla="*/ 749877 w 5769623"/>
              <a:gd name="connsiteY5" fmla="*/ 3333918 h 3885553"/>
              <a:gd name="connsiteX6" fmla="*/ 155105 w 5769623"/>
              <a:gd name="connsiteY6" fmla="*/ 3845835 h 3885553"/>
              <a:gd name="connsiteX7" fmla="*/ 0 w 5769623"/>
              <a:gd name="connsiteY7" fmla="*/ 3885553 h 3885553"/>
              <a:gd name="connsiteX8" fmla="*/ 0 w 5769623"/>
              <a:gd name="connsiteY8" fmla="*/ 2876492 h 3885553"/>
              <a:gd name="connsiteX9" fmla="*/ 1 w 5769623"/>
              <a:gd name="connsiteY9" fmla="*/ 2876492 h 3885553"/>
              <a:gd name="connsiteX10" fmla="*/ 1 w 5769623"/>
              <a:gd name="connsiteY10" fmla="*/ 116320 h 3885553"/>
              <a:gd name="connsiteX11" fmla="*/ 116321 w 5769623"/>
              <a:gd name="connsiteY11" fmla="*/ 0 h 3885553"/>
              <a:gd name="connsiteX0" fmla="*/ 116321 w 5769623"/>
              <a:gd name="connsiteY0" fmla="*/ 0 h 3845835"/>
              <a:gd name="connsiteX1" fmla="*/ 5653303 w 5769623"/>
              <a:gd name="connsiteY1" fmla="*/ 0 h 3845835"/>
              <a:gd name="connsiteX2" fmla="*/ 5769623 w 5769623"/>
              <a:gd name="connsiteY2" fmla="*/ 116320 h 3845835"/>
              <a:gd name="connsiteX3" fmla="*/ 5769623 w 5769623"/>
              <a:gd name="connsiteY3" fmla="*/ 3217598 h 3845835"/>
              <a:gd name="connsiteX4" fmla="*/ 5653303 w 5769623"/>
              <a:gd name="connsiteY4" fmla="*/ 3333918 h 3845835"/>
              <a:gd name="connsiteX5" fmla="*/ 749877 w 5769623"/>
              <a:gd name="connsiteY5" fmla="*/ 3333918 h 3845835"/>
              <a:gd name="connsiteX6" fmla="*/ 155105 w 5769623"/>
              <a:gd name="connsiteY6" fmla="*/ 3845835 h 3845835"/>
              <a:gd name="connsiteX7" fmla="*/ 2465 w 5769623"/>
              <a:gd name="connsiteY7" fmla="*/ 3828865 h 3845835"/>
              <a:gd name="connsiteX8" fmla="*/ 0 w 5769623"/>
              <a:gd name="connsiteY8" fmla="*/ 2876492 h 3845835"/>
              <a:gd name="connsiteX9" fmla="*/ 1 w 5769623"/>
              <a:gd name="connsiteY9" fmla="*/ 2876492 h 3845835"/>
              <a:gd name="connsiteX10" fmla="*/ 1 w 5769623"/>
              <a:gd name="connsiteY10" fmla="*/ 116320 h 3845835"/>
              <a:gd name="connsiteX11" fmla="*/ 116321 w 5769623"/>
              <a:gd name="connsiteY11" fmla="*/ 0 h 3845835"/>
              <a:gd name="connsiteX0" fmla="*/ 116321 w 5769623"/>
              <a:gd name="connsiteY0" fmla="*/ 0 h 3849595"/>
              <a:gd name="connsiteX1" fmla="*/ 5653303 w 5769623"/>
              <a:gd name="connsiteY1" fmla="*/ 0 h 3849595"/>
              <a:gd name="connsiteX2" fmla="*/ 5769623 w 5769623"/>
              <a:gd name="connsiteY2" fmla="*/ 116320 h 3849595"/>
              <a:gd name="connsiteX3" fmla="*/ 5769623 w 5769623"/>
              <a:gd name="connsiteY3" fmla="*/ 3217598 h 3849595"/>
              <a:gd name="connsiteX4" fmla="*/ 5653303 w 5769623"/>
              <a:gd name="connsiteY4" fmla="*/ 3333918 h 3849595"/>
              <a:gd name="connsiteX5" fmla="*/ 749877 w 5769623"/>
              <a:gd name="connsiteY5" fmla="*/ 3333918 h 3849595"/>
              <a:gd name="connsiteX6" fmla="*/ 155105 w 5769623"/>
              <a:gd name="connsiteY6" fmla="*/ 3845835 h 3849595"/>
              <a:gd name="connsiteX7" fmla="*/ 2465 w 5769623"/>
              <a:gd name="connsiteY7" fmla="*/ 3828865 h 3849595"/>
              <a:gd name="connsiteX8" fmla="*/ 0 w 5769623"/>
              <a:gd name="connsiteY8" fmla="*/ 2876492 h 3849595"/>
              <a:gd name="connsiteX9" fmla="*/ 1 w 5769623"/>
              <a:gd name="connsiteY9" fmla="*/ 2876492 h 3849595"/>
              <a:gd name="connsiteX10" fmla="*/ 1 w 5769623"/>
              <a:gd name="connsiteY10" fmla="*/ 116320 h 3849595"/>
              <a:gd name="connsiteX11" fmla="*/ 116321 w 5769623"/>
              <a:gd name="connsiteY11" fmla="*/ 0 h 3849595"/>
              <a:gd name="connsiteX0" fmla="*/ 116321 w 5769623"/>
              <a:gd name="connsiteY0" fmla="*/ 0 h 3877164"/>
              <a:gd name="connsiteX1" fmla="*/ 5653303 w 5769623"/>
              <a:gd name="connsiteY1" fmla="*/ 0 h 3877164"/>
              <a:gd name="connsiteX2" fmla="*/ 5769623 w 5769623"/>
              <a:gd name="connsiteY2" fmla="*/ 116320 h 3877164"/>
              <a:gd name="connsiteX3" fmla="*/ 5769623 w 5769623"/>
              <a:gd name="connsiteY3" fmla="*/ 3217598 h 3877164"/>
              <a:gd name="connsiteX4" fmla="*/ 5653303 w 5769623"/>
              <a:gd name="connsiteY4" fmla="*/ 3333918 h 3877164"/>
              <a:gd name="connsiteX5" fmla="*/ 749877 w 5769623"/>
              <a:gd name="connsiteY5" fmla="*/ 3333918 h 3877164"/>
              <a:gd name="connsiteX6" fmla="*/ 155105 w 5769623"/>
              <a:gd name="connsiteY6" fmla="*/ 3845835 h 3877164"/>
              <a:gd name="connsiteX7" fmla="*/ 2465 w 5769623"/>
              <a:gd name="connsiteY7" fmla="*/ 3828865 h 3877164"/>
              <a:gd name="connsiteX8" fmla="*/ 0 w 5769623"/>
              <a:gd name="connsiteY8" fmla="*/ 2876492 h 3877164"/>
              <a:gd name="connsiteX9" fmla="*/ 1 w 5769623"/>
              <a:gd name="connsiteY9" fmla="*/ 2876492 h 3877164"/>
              <a:gd name="connsiteX10" fmla="*/ 1 w 5769623"/>
              <a:gd name="connsiteY10" fmla="*/ 116320 h 3877164"/>
              <a:gd name="connsiteX11" fmla="*/ 116321 w 5769623"/>
              <a:gd name="connsiteY11" fmla="*/ 0 h 3877164"/>
              <a:gd name="connsiteX0" fmla="*/ 116321 w 5769623"/>
              <a:gd name="connsiteY0" fmla="*/ 0 h 3881303"/>
              <a:gd name="connsiteX1" fmla="*/ 5653303 w 5769623"/>
              <a:gd name="connsiteY1" fmla="*/ 0 h 3881303"/>
              <a:gd name="connsiteX2" fmla="*/ 5769623 w 5769623"/>
              <a:gd name="connsiteY2" fmla="*/ 116320 h 3881303"/>
              <a:gd name="connsiteX3" fmla="*/ 5769623 w 5769623"/>
              <a:gd name="connsiteY3" fmla="*/ 3217598 h 3881303"/>
              <a:gd name="connsiteX4" fmla="*/ 5653303 w 5769623"/>
              <a:gd name="connsiteY4" fmla="*/ 3333918 h 3881303"/>
              <a:gd name="connsiteX5" fmla="*/ 749877 w 5769623"/>
              <a:gd name="connsiteY5" fmla="*/ 3333918 h 3881303"/>
              <a:gd name="connsiteX6" fmla="*/ 155105 w 5769623"/>
              <a:gd name="connsiteY6" fmla="*/ 3845835 h 3881303"/>
              <a:gd name="connsiteX7" fmla="*/ 2465 w 5769623"/>
              <a:gd name="connsiteY7" fmla="*/ 3828865 h 3881303"/>
              <a:gd name="connsiteX8" fmla="*/ 0 w 5769623"/>
              <a:gd name="connsiteY8" fmla="*/ 2876492 h 3881303"/>
              <a:gd name="connsiteX9" fmla="*/ 1 w 5769623"/>
              <a:gd name="connsiteY9" fmla="*/ 2876492 h 3881303"/>
              <a:gd name="connsiteX10" fmla="*/ 1 w 5769623"/>
              <a:gd name="connsiteY10" fmla="*/ 116320 h 3881303"/>
              <a:gd name="connsiteX11" fmla="*/ 116321 w 5769623"/>
              <a:gd name="connsiteY11" fmla="*/ 0 h 388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69623" h="3881303">
                <a:moveTo>
                  <a:pt x="116321" y="0"/>
                </a:moveTo>
                <a:lnTo>
                  <a:pt x="5653303" y="0"/>
                </a:lnTo>
                <a:cubicBezTo>
                  <a:pt x="5717545" y="0"/>
                  <a:pt x="5769623" y="52078"/>
                  <a:pt x="5769623" y="116320"/>
                </a:cubicBezTo>
                <a:lnTo>
                  <a:pt x="5769623" y="3217598"/>
                </a:lnTo>
                <a:cubicBezTo>
                  <a:pt x="5769623" y="3281840"/>
                  <a:pt x="5717545" y="3333918"/>
                  <a:pt x="5653303" y="3333918"/>
                </a:cubicBezTo>
                <a:lnTo>
                  <a:pt x="749877" y="3333918"/>
                </a:lnTo>
                <a:lnTo>
                  <a:pt x="155105" y="3845835"/>
                </a:lnTo>
                <a:cubicBezTo>
                  <a:pt x="94367" y="3906724"/>
                  <a:pt x="4051" y="3881352"/>
                  <a:pt x="2465" y="3828865"/>
                </a:cubicBezTo>
                <a:cubicBezTo>
                  <a:pt x="1643" y="3511407"/>
                  <a:pt x="822" y="3193950"/>
                  <a:pt x="0" y="2876492"/>
                </a:cubicBezTo>
                <a:lnTo>
                  <a:pt x="1" y="2876492"/>
                </a:lnTo>
                <a:lnTo>
                  <a:pt x="1" y="116320"/>
                </a:lnTo>
                <a:cubicBezTo>
                  <a:pt x="1" y="52078"/>
                  <a:pt x="52079" y="0"/>
                  <a:pt x="116321" y="0"/>
                </a:cubicBezTo>
                <a:close/>
              </a:path>
            </a:pathLst>
          </a:custGeom>
          <a:gradFill>
            <a:gsLst>
              <a:gs pos="4000">
                <a:srgbClr val="205092"/>
              </a:gs>
              <a:gs pos="100000">
                <a:srgbClr val="9DC775"/>
              </a:gs>
            </a:gsLst>
            <a:lin ang="0" scaled="0"/>
          </a:gra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  <a:spcAft>
                <a:spcPts val="1067"/>
              </a:spcAft>
            </a:pPr>
            <a:endParaRPr lang="pl-PL" sz="2400" dirty="0"/>
          </a:p>
        </p:txBody>
      </p:sp>
      <p:sp>
        <p:nvSpPr>
          <p:cNvPr id="36" name="Symbol zastępczy tekstu 2"/>
          <p:cNvSpPr>
            <a:spLocks noGrp="1"/>
          </p:cNvSpPr>
          <p:nvPr>
            <p:ph type="body" sz="quarter" idx="10" hasCustomPrompt="1"/>
          </p:nvPr>
        </p:nvSpPr>
        <p:spPr>
          <a:xfrm>
            <a:off x="5381272" y="1697067"/>
            <a:ext cx="5648865" cy="3331032"/>
          </a:xfrm>
        </p:spPr>
        <p:txBody>
          <a:bodyPr anchor="ctr">
            <a:noAutofit/>
          </a:bodyPr>
          <a:lstStyle>
            <a:lvl1pPr marL="0" indent="0" algn="l">
              <a:buNone/>
              <a:defRPr sz="5867" b="1">
                <a:solidFill>
                  <a:schemeClr val="bg1"/>
                </a:solidFill>
              </a:defRPr>
            </a:lvl1pPr>
            <a:lvl2pPr marL="383990" indent="-383990"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2pPr>
            <a:lvl3pPr marL="960943" indent="-486821">
              <a:buClr>
                <a:schemeClr val="bg1"/>
              </a:buClr>
              <a:buFont typeface="Calibri" panose="020F0502020204030204" pitchFamily="34" charset="0"/>
              <a:buChar char="→"/>
              <a:tabLst/>
              <a:defRPr sz="2667">
                <a:solidFill>
                  <a:schemeClr val="bg1"/>
                </a:solidFill>
              </a:defRPr>
            </a:lvl3pPr>
            <a:lvl4pPr marL="1316534" indent="-355591"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381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of chapter (1)">
    <p:bg>
      <p:bgPr>
        <a:gradFill>
          <a:gsLst>
            <a:gs pos="0">
              <a:srgbClr val="285993"/>
            </a:gs>
            <a:gs pos="100000">
              <a:srgbClr val="A9D09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Une image contenant personne, homme, intérieur, avant&#10;&#10;Description générée automatiquement">
            <a:extLst>
              <a:ext uri="{FF2B5EF4-FFF2-40B4-BE49-F238E27FC236}">
                <a16:creationId xmlns:a16="http://schemas.microsoft.com/office/drawing/2014/main" id="{3736789B-8E42-425D-8F17-7193A92104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2344" b="3282"/>
          <a:stretch/>
        </p:blipFill>
        <p:spPr>
          <a:xfrm>
            <a:off x="-45720" y="0"/>
            <a:ext cx="12237720" cy="6883718"/>
          </a:xfrm>
          <a:prstGeom prst="rect">
            <a:avLst/>
          </a:prstGeom>
        </p:spPr>
      </p:pic>
      <p:sp>
        <p:nvSpPr>
          <p:cNvPr id="21" name="Prostokąt 33">
            <a:extLst>
              <a:ext uri="{FF2B5EF4-FFF2-40B4-BE49-F238E27FC236}">
                <a16:creationId xmlns:a16="http://schemas.microsoft.com/office/drawing/2014/main" id="{D298E5CE-F861-43E8-8E94-F084306107D6}"/>
              </a:ext>
            </a:extLst>
          </p:cNvPr>
          <p:cNvSpPr/>
          <p:nvPr userDrawn="1"/>
        </p:nvSpPr>
        <p:spPr bwMode="auto">
          <a:xfrm>
            <a:off x="-281870" y="-210273"/>
            <a:ext cx="12601997" cy="706827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rgbClr val="FFFFFF">
                  <a:alpha val="89000"/>
                </a:srgbClr>
              </a:gs>
              <a:gs pos="34000">
                <a:srgbClr val="FFFFFF">
                  <a:alpha val="44000"/>
                </a:srgbClr>
              </a:gs>
              <a:gs pos="50000">
                <a:schemeClr val="bg1">
                  <a:shade val="100000"/>
                  <a:satMod val="115000"/>
                  <a:alpha val="0"/>
                </a:schemeClr>
              </a:gs>
            </a:gsLst>
            <a:lin ang="7800000" scaled="0"/>
            <a:tileRect/>
          </a:gra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2400" dirty="0"/>
          </a:p>
        </p:txBody>
      </p:sp>
      <p:sp>
        <p:nvSpPr>
          <p:cNvPr id="22" name="Prostokąt zaokrąglony 1">
            <a:extLst>
              <a:ext uri="{FF2B5EF4-FFF2-40B4-BE49-F238E27FC236}">
                <a16:creationId xmlns:a16="http://schemas.microsoft.com/office/drawing/2014/main" id="{299CC156-F6AE-4DD9-8B17-6C841C88EFED}"/>
              </a:ext>
            </a:extLst>
          </p:cNvPr>
          <p:cNvSpPr/>
          <p:nvPr userDrawn="1"/>
        </p:nvSpPr>
        <p:spPr bwMode="auto">
          <a:xfrm>
            <a:off x="5000263" y="1414045"/>
            <a:ext cx="6781741" cy="4562168"/>
          </a:xfrm>
          <a:custGeom>
            <a:avLst/>
            <a:gdLst>
              <a:gd name="connsiteX0" fmla="*/ 116321 w 5769623"/>
              <a:gd name="connsiteY0" fmla="*/ 0 h 3885553"/>
              <a:gd name="connsiteX1" fmla="*/ 5653303 w 5769623"/>
              <a:gd name="connsiteY1" fmla="*/ 0 h 3885553"/>
              <a:gd name="connsiteX2" fmla="*/ 5769623 w 5769623"/>
              <a:gd name="connsiteY2" fmla="*/ 116320 h 3885553"/>
              <a:gd name="connsiteX3" fmla="*/ 5769623 w 5769623"/>
              <a:gd name="connsiteY3" fmla="*/ 3217598 h 3885553"/>
              <a:gd name="connsiteX4" fmla="*/ 5653303 w 5769623"/>
              <a:gd name="connsiteY4" fmla="*/ 3333918 h 3885553"/>
              <a:gd name="connsiteX5" fmla="*/ 749877 w 5769623"/>
              <a:gd name="connsiteY5" fmla="*/ 3333918 h 3885553"/>
              <a:gd name="connsiteX6" fmla="*/ 96238 w 5769623"/>
              <a:gd name="connsiteY6" fmla="*/ 3814439 h 3885553"/>
              <a:gd name="connsiteX7" fmla="*/ 0 w 5769623"/>
              <a:gd name="connsiteY7" fmla="*/ 3885553 h 3885553"/>
              <a:gd name="connsiteX8" fmla="*/ 0 w 5769623"/>
              <a:gd name="connsiteY8" fmla="*/ 2876492 h 3885553"/>
              <a:gd name="connsiteX9" fmla="*/ 1 w 5769623"/>
              <a:gd name="connsiteY9" fmla="*/ 2876492 h 3885553"/>
              <a:gd name="connsiteX10" fmla="*/ 1 w 5769623"/>
              <a:gd name="connsiteY10" fmla="*/ 116320 h 3885553"/>
              <a:gd name="connsiteX11" fmla="*/ 116321 w 5769623"/>
              <a:gd name="connsiteY11" fmla="*/ 0 h 3885553"/>
              <a:gd name="connsiteX0" fmla="*/ 116321 w 5769623"/>
              <a:gd name="connsiteY0" fmla="*/ 0 h 3885553"/>
              <a:gd name="connsiteX1" fmla="*/ 5653303 w 5769623"/>
              <a:gd name="connsiteY1" fmla="*/ 0 h 3885553"/>
              <a:gd name="connsiteX2" fmla="*/ 5769623 w 5769623"/>
              <a:gd name="connsiteY2" fmla="*/ 116320 h 3885553"/>
              <a:gd name="connsiteX3" fmla="*/ 5769623 w 5769623"/>
              <a:gd name="connsiteY3" fmla="*/ 3217598 h 3885553"/>
              <a:gd name="connsiteX4" fmla="*/ 5653303 w 5769623"/>
              <a:gd name="connsiteY4" fmla="*/ 3333918 h 3885553"/>
              <a:gd name="connsiteX5" fmla="*/ 749877 w 5769623"/>
              <a:gd name="connsiteY5" fmla="*/ 3333918 h 3885553"/>
              <a:gd name="connsiteX6" fmla="*/ 155105 w 5769623"/>
              <a:gd name="connsiteY6" fmla="*/ 3845835 h 3885553"/>
              <a:gd name="connsiteX7" fmla="*/ 0 w 5769623"/>
              <a:gd name="connsiteY7" fmla="*/ 3885553 h 3885553"/>
              <a:gd name="connsiteX8" fmla="*/ 0 w 5769623"/>
              <a:gd name="connsiteY8" fmla="*/ 2876492 h 3885553"/>
              <a:gd name="connsiteX9" fmla="*/ 1 w 5769623"/>
              <a:gd name="connsiteY9" fmla="*/ 2876492 h 3885553"/>
              <a:gd name="connsiteX10" fmla="*/ 1 w 5769623"/>
              <a:gd name="connsiteY10" fmla="*/ 116320 h 3885553"/>
              <a:gd name="connsiteX11" fmla="*/ 116321 w 5769623"/>
              <a:gd name="connsiteY11" fmla="*/ 0 h 3885553"/>
              <a:gd name="connsiteX0" fmla="*/ 116321 w 5769623"/>
              <a:gd name="connsiteY0" fmla="*/ 0 h 3845835"/>
              <a:gd name="connsiteX1" fmla="*/ 5653303 w 5769623"/>
              <a:gd name="connsiteY1" fmla="*/ 0 h 3845835"/>
              <a:gd name="connsiteX2" fmla="*/ 5769623 w 5769623"/>
              <a:gd name="connsiteY2" fmla="*/ 116320 h 3845835"/>
              <a:gd name="connsiteX3" fmla="*/ 5769623 w 5769623"/>
              <a:gd name="connsiteY3" fmla="*/ 3217598 h 3845835"/>
              <a:gd name="connsiteX4" fmla="*/ 5653303 w 5769623"/>
              <a:gd name="connsiteY4" fmla="*/ 3333918 h 3845835"/>
              <a:gd name="connsiteX5" fmla="*/ 749877 w 5769623"/>
              <a:gd name="connsiteY5" fmla="*/ 3333918 h 3845835"/>
              <a:gd name="connsiteX6" fmla="*/ 155105 w 5769623"/>
              <a:gd name="connsiteY6" fmla="*/ 3845835 h 3845835"/>
              <a:gd name="connsiteX7" fmla="*/ 2465 w 5769623"/>
              <a:gd name="connsiteY7" fmla="*/ 3828865 h 3845835"/>
              <a:gd name="connsiteX8" fmla="*/ 0 w 5769623"/>
              <a:gd name="connsiteY8" fmla="*/ 2876492 h 3845835"/>
              <a:gd name="connsiteX9" fmla="*/ 1 w 5769623"/>
              <a:gd name="connsiteY9" fmla="*/ 2876492 h 3845835"/>
              <a:gd name="connsiteX10" fmla="*/ 1 w 5769623"/>
              <a:gd name="connsiteY10" fmla="*/ 116320 h 3845835"/>
              <a:gd name="connsiteX11" fmla="*/ 116321 w 5769623"/>
              <a:gd name="connsiteY11" fmla="*/ 0 h 3845835"/>
              <a:gd name="connsiteX0" fmla="*/ 116321 w 5769623"/>
              <a:gd name="connsiteY0" fmla="*/ 0 h 3849595"/>
              <a:gd name="connsiteX1" fmla="*/ 5653303 w 5769623"/>
              <a:gd name="connsiteY1" fmla="*/ 0 h 3849595"/>
              <a:gd name="connsiteX2" fmla="*/ 5769623 w 5769623"/>
              <a:gd name="connsiteY2" fmla="*/ 116320 h 3849595"/>
              <a:gd name="connsiteX3" fmla="*/ 5769623 w 5769623"/>
              <a:gd name="connsiteY3" fmla="*/ 3217598 h 3849595"/>
              <a:gd name="connsiteX4" fmla="*/ 5653303 w 5769623"/>
              <a:gd name="connsiteY4" fmla="*/ 3333918 h 3849595"/>
              <a:gd name="connsiteX5" fmla="*/ 749877 w 5769623"/>
              <a:gd name="connsiteY5" fmla="*/ 3333918 h 3849595"/>
              <a:gd name="connsiteX6" fmla="*/ 155105 w 5769623"/>
              <a:gd name="connsiteY6" fmla="*/ 3845835 h 3849595"/>
              <a:gd name="connsiteX7" fmla="*/ 2465 w 5769623"/>
              <a:gd name="connsiteY7" fmla="*/ 3828865 h 3849595"/>
              <a:gd name="connsiteX8" fmla="*/ 0 w 5769623"/>
              <a:gd name="connsiteY8" fmla="*/ 2876492 h 3849595"/>
              <a:gd name="connsiteX9" fmla="*/ 1 w 5769623"/>
              <a:gd name="connsiteY9" fmla="*/ 2876492 h 3849595"/>
              <a:gd name="connsiteX10" fmla="*/ 1 w 5769623"/>
              <a:gd name="connsiteY10" fmla="*/ 116320 h 3849595"/>
              <a:gd name="connsiteX11" fmla="*/ 116321 w 5769623"/>
              <a:gd name="connsiteY11" fmla="*/ 0 h 3849595"/>
              <a:gd name="connsiteX0" fmla="*/ 116321 w 5769623"/>
              <a:gd name="connsiteY0" fmla="*/ 0 h 3877164"/>
              <a:gd name="connsiteX1" fmla="*/ 5653303 w 5769623"/>
              <a:gd name="connsiteY1" fmla="*/ 0 h 3877164"/>
              <a:gd name="connsiteX2" fmla="*/ 5769623 w 5769623"/>
              <a:gd name="connsiteY2" fmla="*/ 116320 h 3877164"/>
              <a:gd name="connsiteX3" fmla="*/ 5769623 w 5769623"/>
              <a:gd name="connsiteY3" fmla="*/ 3217598 h 3877164"/>
              <a:gd name="connsiteX4" fmla="*/ 5653303 w 5769623"/>
              <a:gd name="connsiteY4" fmla="*/ 3333918 h 3877164"/>
              <a:gd name="connsiteX5" fmla="*/ 749877 w 5769623"/>
              <a:gd name="connsiteY5" fmla="*/ 3333918 h 3877164"/>
              <a:gd name="connsiteX6" fmla="*/ 155105 w 5769623"/>
              <a:gd name="connsiteY6" fmla="*/ 3845835 h 3877164"/>
              <a:gd name="connsiteX7" fmla="*/ 2465 w 5769623"/>
              <a:gd name="connsiteY7" fmla="*/ 3828865 h 3877164"/>
              <a:gd name="connsiteX8" fmla="*/ 0 w 5769623"/>
              <a:gd name="connsiteY8" fmla="*/ 2876492 h 3877164"/>
              <a:gd name="connsiteX9" fmla="*/ 1 w 5769623"/>
              <a:gd name="connsiteY9" fmla="*/ 2876492 h 3877164"/>
              <a:gd name="connsiteX10" fmla="*/ 1 w 5769623"/>
              <a:gd name="connsiteY10" fmla="*/ 116320 h 3877164"/>
              <a:gd name="connsiteX11" fmla="*/ 116321 w 5769623"/>
              <a:gd name="connsiteY11" fmla="*/ 0 h 3877164"/>
              <a:gd name="connsiteX0" fmla="*/ 116321 w 5769623"/>
              <a:gd name="connsiteY0" fmla="*/ 0 h 3881303"/>
              <a:gd name="connsiteX1" fmla="*/ 5653303 w 5769623"/>
              <a:gd name="connsiteY1" fmla="*/ 0 h 3881303"/>
              <a:gd name="connsiteX2" fmla="*/ 5769623 w 5769623"/>
              <a:gd name="connsiteY2" fmla="*/ 116320 h 3881303"/>
              <a:gd name="connsiteX3" fmla="*/ 5769623 w 5769623"/>
              <a:gd name="connsiteY3" fmla="*/ 3217598 h 3881303"/>
              <a:gd name="connsiteX4" fmla="*/ 5653303 w 5769623"/>
              <a:gd name="connsiteY4" fmla="*/ 3333918 h 3881303"/>
              <a:gd name="connsiteX5" fmla="*/ 749877 w 5769623"/>
              <a:gd name="connsiteY5" fmla="*/ 3333918 h 3881303"/>
              <a:gd name="connsiteX6" fmla="*/ 155105 w 5769623"/>
              <a:gd name="connsiteY6" fmla="*/ 3845835 h 3881303"/>
              <a:gd name="connsiteX7" fmla="*/ 2465 w 5769623"/>
              <a:gd name="connsiteY7" fmla="*/ 3828865 h 3881303"/>
              <a:gd name="connsiteX8" fmla="*/ 0 w 5769623"/>
              <a:gd name="connsiteY8" fmla="*/ 2876492 h 3881303"/>
              <a:gd name="connsiteX9" fmla="*/ 1 w 5769623"/>
              <a:gd name="connsiteY9" fmla="*/ 2876492 h 3881303"/>
              <a:gd name="connsiteX10" fmla="*/ 1 w 5769623"/>
              <a:gd name="connsiteY10" fmla="*/ 116320 h 3881303"/>
              <a:gd name="connsiteX11" fmla="*/ 116321 w 5769623"/>
              <a:gd name="connsiteY11" fmla="*/ 0 h 388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69623" h="3881303">
                <a:moveTo>
                  <a:pt x="116321" y="0"/>
                </a:moveTo>
                <a:lnTo>
                  <a:pt x="5653303" y="0"/>
                </a:lnTo>
                <a:cubicBezTo>
                  <a:pt x="5717545" y="0"/>
                  <a:pt x="5769623" y="52078"/>
                  <a:pt x="5769623" y="116320"/>
                </a:cubicBezTo>
                <a:lnTo>
                  <a:pt x="5769623" y="3217598"/>
                </a:lnTo>
                <a:cubicBezTo>
                  <a:pt x="5769623" y="3281840"/>
                  <a:pt x="5717545" y="3333918"/>
                  <a:pt x="5653303" y="3333918"/>
                </a:cubicBezTo>
                <a:lnTo>
                  <a:pt x="749877" y="3333918"/>
                </a:lnTo>
                <a:lnTo>
                  <a:pt x="155105" y="3845835"/>
                </a:lnTo>
                <a:cubicBezTo>
                  <a:pt x="94367" y="3906724"/>
                  <a:pt x="4051" y="3881352"/>
                  <a:pt x="2465" y="3828865"/>
                </a:cubicBezTo>
                <a:cubicBezTo>
                  <a:pt x="1643" y="3511407"/>
                  <a:pt x="822" y="3193950"/>
                  <a:pt x="0" y="2876492"/>
                </a:cubicBezTo>
                <a:lnTo>
                  <a:pt x="1" y="2876492"/>
                </a:lnTo>
                <a:lnTo>
                  <a:pt x="1" y="116320"/>
                </a:lnTo>
                <a:cubicBezTo>
                  <a:pt x="1" y="52078"/>
                  <a:pt x="52079" y="0"/>
                  <a:pt x="116321" y="0"/>
                </a:cubicBezTo>
                <a:close/>
              </a:path>
            </a:pathLst>
          </a:custGeom>
          <a:gradFill>
            <a:gsLst>
              <a:gs pos="4000">
                <a:srgbClr val="205092"/>
              </a:gs>
              <a:gs pos="100000">
                <a:srgbClr val="9DC775"/>
              </a:gs>
            </a:gsLst>
            <a:lin ang="0" scaled="0"/>
          </a:gra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  <a:spcAft>
                <a:spcPts val="1067"/>
              </a:spcAft>
            </a:pPr>
            <a:endParaRPr lang="pl-PL" sz="2400" dirty="0"/>
          </a:p>
        </p:txBody>
      </p:sp>
      <p:sp>
        <p:nvSpPr>
          <p:cNvPr id="23" name="Symbol zastępczy tekstu 2">
            <a:extLst>
              <a:ext uri="{FF2B5EF4-FFF2-40B4-BE49-F238E27FC236}">
                <a16:creationId xmlns:a16="http://schemas.microsoft.com/office/drawing/2014/main" id="{A86235B1-7A43-4831-9B31-7EFC292701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81272" y="1697067"/>
            <a:ext cx="5648865" cy="3331032"/>
          </a:xfrm>
        </p:spPr>
        <p:txBody>
          <a:bodyPr anchor="ctr">
            <a:noAutofit/>
          </a:bodyPr>
          <a:lstStyle>
            <a:lvl1pPr marL="0" indent="0" algn="l">
              <a:buNone/>
              <a:defRPr sz="5867" b="1">
                <a:solidFill>
                  <a:schemeClr val="bg1"/>
                </a:solidFill>
              </a:defRPr>
            </a:lvl1pPr>
            <a:lvl2pPr marL="383990" indent="-383990"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2pPr>
            <a:lvl3pPr marL="960943" indent="-486821">
              <a:buClr>
                <a:schemeClr val="bg1"/>
              </a:buClr>
              <a:buFont typeface="Calibri" panose="020F0502020204030204" pitchFamily="34" charset="0"/>
              <a:buChar char="→"/>
              <a:tabLst/>
              <a:defRPr sz="2667">
                <a:solidFill>
                  <a:schemeClr val="bg1"/>
                </a:solidFill>
              </a:defRPr>
            </a:lvl3pPr>
            <a:lvl4pPr marL="1316534" indent="-355591"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4635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185F75-DCD8-3643-9D37-D5CE47E44F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BF0E6BF-0904-BC45-83D5-922702EEC0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363F51-D14A-8F42-9E54-3701A0894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F83BC2-358A-7C40-A2DF-E5E6D336E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6F63BD-7F47-C04F-9A45-B4709AA8F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A96A-9D48-214A-A063-68E40937AA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5412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1E047E-D3A9-D04E-B9BF-20E1C8DF0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02AF4AA-2E79-BA46-A059-E49E508487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01D4EF4-D478-0A46-8772-4391C90ABD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E536CED-C07F-0848-88EC-DF6494D08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52E06E2-6C4C-CB47-95C9-BD5346C14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84F8B55-1C6B-8B4C-B4A8-269B86283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218B-3D22-6C44-9BFD-F1807D7CF7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524603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05ADF3-86FA-434F-8479-3E1AC8220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D8930E-A88C-9A47-A7E1-4A3F366D0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3027019-42DF-314E-9E58-2E97565E5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42F37E-6290-2948-A5CD-61845934E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C4CEA9-D8AA-A542-959E-0A569E76B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A96A-9D48-214A-A063-68E40937AA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62068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60EFF5-795A-1040-82A6-EA66290FC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BFFCB28-E703-5A42-8AAA-775563958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3EC255-B667-7E4A-B5D6-BFE4A6DB3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16971F-47F3-ED48-B81C-B61685413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E309CC-BF27-D746-8DE3-FCFBB05CF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A96A-9D48-214A-A063-68E40937AA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248624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0DBD80-EC4E-5E45-8B26-6AF231932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4C4A54-77D5-664F-AE9A-AAC9BDCD5E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E1F6CEB-9ADB-BE40-84AA-614A3834C4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4E949FF-0A83-1747-B9A9-F3C92741E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9CAEB75-D496-7948-9FB2-32745B138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7FEAD1-D2CE-D54E-A71B-65D4C84D3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A96A-9D48-214A-A063-68E40937AA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6494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F12745-1C86-9543-A51B-E556C6418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F3A960F-8A1D-B946-9B90-31121D220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3F92731-BFC4-0842-BD15-0839D4F42A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6D6E0D8-8010-FC4C-A3D5-1D38C80D37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C3F7BD0-F0CE-314C-A93D-84271AA065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FF2E247-6630-5A41-810D-847809DF2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8CE20A3-5E2B-C740-B24E-89146DE68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D795B2C-A583-B348-B3EE-482C6B1EF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A96A-9D48-214A-A063-68E40937AA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266311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530232-7D56-6943-BC49-8877123A2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49090EE-FBF4-6644-9607-8EABE2FAA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66C0A40-9BDA-7E4C-B5A3-0C518200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B3FB07F-D71C-1448-B842-F2A798ADB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A96A-9D48-214A-A063-68E40937AA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467043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AA5F673-0BC0-104A-8DD5-7E5E22727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4ED40E3-319D-9F47-A561-385457BB1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EF6FDF1-A3FE-6E4F-B966-B1905041F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A96A-9D48-214A-A063-68E40937AA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842963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0E1D2B-2791-5741-9E5B-7679BE309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88CB03-C5CA-2444-8E88-65541DA70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AEF0CC8-4F20-0D4F-950A-429913749A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A25CBEA-EDA5-0248-A733-71D47B29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F8233DA-0561-384A-8641-21577E3F0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1F03B56-2F04-0A4C-B47E-28E21B75A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A96A-9D48-214A-A063-68E40937AA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952613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40123D-E716-064B-92C0-0EA5D462F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2B6325D-2B83-0449-A7F6-FA262C4B36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272C081-D814-3D4F-A468-C46273599B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5CB963F-2266-FE42-864E-B45E7B90D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3C81E92-71F0-BA41-8447-4C07D6E44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FEBAB4-715E-F143-B14B-56F53039A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A96A-9D48-214A-A063-68E40937AA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711560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17C0E8-A781-7B41-B89C-36F7A747B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09F6B07-3CA4-8B4C-BD16-775D83CA1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3AC579-1BDD-E940-81DC-ECEDDE652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042335-A04F-824F-BF92-3F0546215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058E8B-8586-3445-9AA7-D6B513562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A96A-9D48-214A-A063-68E40937AA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204970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50BC21A-5A0D-E94E-AECF-AC06A09DD0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7C04E7A-A78E-0B4D-861C-F2A8E13241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E79B0F-6124-D94A-B663-69486D5AF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244DA9-13AE-8C42-BFA4-5942F2AF1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87C594-CE2D-B349-B178-9D46EF8D7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A96A-9D48-214A-A063-68E40937AA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442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3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0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1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0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0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1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06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17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05.xml"/><Relationship Id="rId16" Type="http://schemas.openxmlformats.org/officeDocument/2006/relationships/slideLayout" Target="../slideLayouts/slideLayout119.xml"/><Relationship Id="rId20" Type="http://schemas.openxmlformats.org/officeDocument/2006/relationships/theme" Target="../theme/theme7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13.xml"/><Relationship Id="rId19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5.xml"/><Relationship Id="rId1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25.xml"/><Relationship Id="rId21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17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24.xml"/><Relationship Id="rId16" Type="http://schemas.openxmlformats.org/officeDocument/2006/relationships/slideLayout" Target="../slideLayouts/slideLayout138.xml"/><Relationship Id="rId20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5" Type="http://schemas.openxmlformats.org/officeDocument/2006/relationships/slideLayout" Target="../slideLayouts/slideLayout137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32.xml"/><Relationship Id="rId19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slideLayout" Target="../slideLayouts/slideLayout136.xml"/><Relationship Id="rId22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2ED3A66-80C7-9540-8F46-F983CA053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F630A0B-39AD-A94F-824E-58487AF9D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31EB7C-195A-BC4E-BAA0-97FC217460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BF28EC-5E04-E247-9448-5FB90776A0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7F17D5-AD4A-4D4E-919D-A827C3DAE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0218B-3D22-6C44-9BFD-F1807D7CF752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04B81BF4-66C5-454B-BAC5-E03364368551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5346268" y="6176612"/>
            <a:ext cx="1499465" cy="66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07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9" r:id="rId12"/>
    <p:sldLayoutId id="2147483710" r:id="rId13"/>
    <p:sldLayoutId id="2147483711" r:id="rId14"/>
    <p:sldLayoutId id="2147483712" r:id="rId15"/>
    <p:sldLayoutId id="2147483741" r:id="rId16"/>
    <p:sldLayoutId id="2147483742" r:id="rId17"/>
    <p:sldLayoutId id="2147483743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T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26627" y="1593798"/>
            <a:ext cx="11234632" cy="4247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55822" y="6356351"/>
            <a:ext cx="8318548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333"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526630" y="705359"/>
            <a:ext cx="11234631" cy="61252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noProof="0" dirty="0"/>
              <a:t>Click to edit Master title style</a:t>
            </a:r>
            <a:endParaRPr lang="pl-PL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916457" y="6356351"/>
            <a:ext cx="28448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‹N°›</a:t>
            </a:fld>
            <a:endParaRPr lang="pl-PL" dirty="0"/>
          </a:p>
        </p:txBody>
      </p:sp>
      <p:pic>
        <p:nvPicPr>
          <p:cNvPr id="7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1F3D6E79-FE0D-480A-BD69-3703CA6CA5B8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5346268" y="6176612"/>
            <a:ext cx="1499465" cy="66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041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13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000" b="0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83990" indent="-383990" algn="l" defTabSz="1219170" rtl="0" eaLnBrk="1" latinLnBrk="0" hangingPunct="1">
        <a:lnSpc>
          <a:spcPct val="95000"/>
        </a:lnSpc>
        <a:spcBef>
          <a:spcPts val="0"/>
        </a:spcBef>
        <a:spcAft>
          <a:spcPts val="1067"/>
        </a:spcAft>
        <a:buClr>
          <a:schemeClr val="accent1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59976" indent="-479988" algn="l" defTabSz="1219170" rtl="0" eaLnBrk="1" latinLnBrk="0" hangingPunct="1">
        <a:lnSpc>
          <a:spcPct val="95000"/>
        </a:lnSpc>
        <a:spcBef>
          <a:spcPts val="0"/>
        </a:spcBef>
        <a:spcAft>
          <a:spcPts val="1067"/>
        </a:spcAft>
        <a:buClr>
          <a:schemeClr val="accent1"/>
        </a:buClr>
        <a:buSzPct val="100000"/>
        <a:buFont typeface="Calibri" panose="020F0502020204030204" pitchFamily="34" charset="0"/>
        <a:buChar char="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439964" indent="-383990" algn="l" defTabSz="1077357" rtl="0" eaLnBrk="1" latinLnBrk="0" hangingPunct="1">
        <a:lnSpc>
          <a:spcPct val="95000"/>
        </a:lnSpc>
        <a:spcBef>
          <a:spcPts val="0"/>
        </a:spcBef>
        <a:spcAft>
          <a:spcPts val="1067"/>
        </a:spcAft>
        <a:buClr>
          <a:schemeClr val="accent1"/>
        </a:buClr>
        <a:buSzPct val="100000"/>
        <a:buFont typeface="Calibri" panose="020F050202020403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960943" indent="-245527" algn="l" defTabSz="1219170" rtl="0" eaLnBrk="1" latinLnBrk="0" hangingPunct="1">
        <a:spcBef>
          <a:spcPct val="20000"/>
        </a:spcBef>
        <a:buFont typeface="Symbol" pitchFamily="18" charset="2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195887" indent="-234945" algn="l" defTabSz="121917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26627" y="1593798"/>
            <a:ext cx="11234632" cy="4247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55822" y="6356351"/>
            <a:ext cx="8318548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333"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526630" y="705359"/>
            <a:ext cx="11234631" cy="61252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noProof="0" dirty="0"/>
              <a:t>Click to edit Master title style</a:t>
            </a:r>
            <a:endParaRPr lang="pl-PL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916457" y="6356351"/>
            <a:ext cx="28448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‹N°›</a:t>
            </a:fld>
            <a:endParaRPr lang="pl-PL" dirty="0"/>
          </a:p>
        </p:txBody>
      </p:sp>
      <p:pic>
        <p:nvPicPr>
          <p:cNvPr id="7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DA1190E1-6FED-41CD-B8FC-09D2D0A64BAA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5346268" y="6176612"/>
            <a:ext cx="1499465" cy="66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519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7" r:id="rId12"/>
    <p:sldLayoutId id="2147483699" r:id="rId13"/>
    <p:sldLayoutId id="2147483700" r:id="rId14"/>
    <p:sldLayoutId id="2147483706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000" b="0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83990" indent="-383990" algn="l" defTabSz="1219170" rtl="0" eaLnBrk="1" latinLnBrk="0" hangingPunct="1">
        <a:lnSpc>
          <a:spcPct val="95000"/>
        </a:lnSpc>
        <a:spcBef>
          <a:spcPts val="0"/>
        </a:spcBef>
        <a:spcAft>
          <a:spcPts val="1067"/>
        </a:spcAft>
        <a:buClr>
          <a:schemeClr val="accent1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59976" indent="-479988" algn="l" defTabSz="1219170" rtl="0" eaLnBrk="1" latinLnBrk="0" hangingPunct="1">
        <a:lnSpc>
          <a:spcPct val="95000"/>
        </a:lnSpc>
        <a:spcBef>
          <a:spcPts val="0"/>
        </a:spcBef>
        <a:spcAft>
          <a:spcPts val="1067"/>
        </a:spcAft>
        <a:buClr>
          <a:schemeClr val="accent1"/>
        </a:buClr>
        <a:buSzPct val="100000"/>
        <a:buFont typeface="Calibri" panose="020F0502020204030204" pitchFamily="34" charset="0"/>
        <a:buChar char="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439964" indent="-383990" algn="l" defTabSz="1077357" rtl="0" eaLnBrk="1" latinLnBrk="0" hangingPunct="1">
        <a:lnSpc>
          <a:spcPct val="95000"/>
        </a:lnSpc>
        <a:spcBef>
          <a:spcPts val="0"/>
        </a:spcBef>
        <a:spcAft>
          <a:spcPts val="1067"/>
        </a:spcAft>
        <a:buClr>
          <a:schemeClr val="accent1"/>
        </a:buClr>
        <a:buSzPct val="100000"/>
        <a:buFont typeface="Calibri" panose="020F050202020403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960943" indent="-245527" algn="l" defTabSz="1219170" rtl="0" eaLnBrk="1" latinLnBrk="0" hangingPunct="1">
        <a:spcBef>
          <a:spcPct val="20000"/>
        </a:spcBef>
        <a:buFont typeface="Symbol" pitchFamily="18" charset="2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195887" indent="-234945" algn="l" defTabSz="121917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26627" y="1593798"/>
            <a:ext cx="11234632" cy="4247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55822" y="6356351"/>
            <a:ext cx="8318548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333"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526630" y="705359"/>
            <a:ext cx="11234631" cy="61252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noProof="0" dirty="0"/>
              <a:t>Click to edit Master title style</a:t>
            </a:r>
            <a:endParaRPr lang="pl-PL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916457" y="6356351"/>
            <a:ext cx="28448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‹N°›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193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4" r:id="rId16"/>
    <p:sldLayoutId id="2147483735" r:id="rId17"/>
    <p:sldLayoutId id="2147483736" r:id="rId18"/>
    <p:sldLayoutId id="2147483737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000" b="0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83990" indent="-383990" algn="l" defTabSz="1219170" rtl="0" eaLnBrk="1" latinLnBrk="0" hangingPunct="1">
        <a:lnSpc>
          <a:spcPct val="95000"/>
        </a:lnSpc>
        <a:spcBef>
          <a:spcPts val="0"/>
        </a:spcBef>
        <a:spcAft>
          <a:spcPts val="1067"/>
        </a:spcAft>
        <a:buClr>
          <a:schemeClr val="accent1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59976" indent="-479988" algn="l" defTabSz="1219170" rtl="0" eaLnBrk="1" latinLnBrk="0" hangingPunct="1">
        <a:lnSpc>
          <a:spcPct val="95000"/>
        </a:lnSpc>
        <a:spcBef>
          <a:spcPts val="0"/>
        </a:spcBef>
        <a:spcAft>
          <a:spcPts val="1067"/>
        </a:spcAft>
        <a:buClr>
          <a:schemeClr val="accent1"/>
        </a:buClr>
        <a:buSzPct val="100000"/>
        <a:buFont typeface="Calibri" panose="020F0502020204030204" pitchFamily="34" charset="0"/>
        <a:buChar char="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439964" indent="-383990" algn="l" defTabSz="1077357" rtl="0" eaLnBrk="1" latinLnBrk="0" hangingPunct="1">
        <a:lnSpc>
          <a:spcPct val="95000"/>
        </a:lnSpc>
        <a:spcBef>
          <a:spcPts val="0"/>
        </a:spcBef>
        <a:spcAft>
          <a:spcPts val="1067"/>
        </a:spcAft>
        <a:buClr>
          <a:schemeClr val="accent1"/>
        </a:buClr>
        <a:buSzPct val="100000"/>
        <a:buFont typeface="Calibri" panose="020F050202020403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960943" indent="-245527" algn="l" defTabSz="1219170" rtl="0" eaLnBrk="1" latinLnBrk="0" hangingPunct="1">
        <a:spcBef>
          <a:spcPct val="20000"/>
        </a:spcBef>
        <a:buFont typeface="Symbol" pitchFamily="18" charset="2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195887" indent="-234945" algn="l" defTabSz="121917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26627" y="1593798"/>
            <a:ext cx="11234632" cy="4247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55822" y="6356351"/>
            <a:ext cx="8318548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333"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526630" y="705359"/>
            <a:ext cx="11234631" cy="61252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noProof="0" dirty="0"/>
              <a:t>Click to edit Master title style</a:t>
            </a:r>
            <a:endParaRPr lang="pl-PL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916457" y="6356351"/>
            <a:ext cx="28448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‹N°›</a:t>
            </a:fld>
            <a:endParaRPr lang="pl-PL" dirty="0"/>
          </a:p>
        </p:txBody>
      </p:sp>
      <p:pic>
        <p:nvPicPr>
          <p:cNvPr id="7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DA1190E1-6FED-41CD-B8FC-09D2D0A64BAA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5346268" y="6176612"/>
            <a:ext cx="1499465" cy="66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09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  <p:sldLayoutId id="2147483765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000" b="0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83990" indent="-383990" algn="l" defTabSz="1219170" rtl="0" eaLnBrk="1" latinLnBrk="0" hangingPunct="1">
        <a:lnSpc>
          <a:spcPct val="95000"/>
        </a:lnSpc>
        <a:spcBef>
          <a:spcPts val="0"/>
        </a:spcBef>
        <a:spcAft>
          <a:spcPts val="1067"/>
        </a:spcAft>
        <a:buClr>
          <a:schemeClr val="accent1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59976" indent="-479988" algn="l" defTabSz="1219170" rtl="0" eaLnBrk="1" latinLnBrk="0" hangingPunct="1">
        <a:lnSpc>
          <a:spcPct val="95000"/>
        </a:lnSpc>
        <a:spcBef>
          <a:spcPts val="0"/>
        </a:spcBef>
        <a:spcAft>
          <a:spcPts val="1067"/>
        </a:spcAft>
        <a:buClr>
          <a:schemeClr val="accent1"/>
        </a:buClr>
        <a:buSzPct val="100000"/>
        <a:buFont typeface="Calibri" panose="020F0502020204030204" pitchFamily="34" charset="0"/>
        <a:buChar char="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439964" indent="-383990" algn="l" defTabSz="1077357" rtl="0" eaLnBrk="1" latinLnBrk="0" hangingPunct="1">
        <a:lnSpc>
          <a:spcPct val="95000"/>
        </a:lnSpc>
        <a:spcBef>
          <a:spcPts val="0"/>
        </a:spcBef>
        <a:spcAft>
          <a:spcPts val="1067"/>
        </a:spcAft>
        <a:buClr>
          <a:schemeClr val="accent1"/>
        </a:buClr>
        <a:buSzPct val="100000"/>
        <a:buFont typeface="Calibri" panose="020F050202020403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960943" indent="-245527" algn="l" defTabSz="1219170" rtl="0" eaLnBrk="1" latinLnBrk="0" hangingPunct="1">
        <a:spcBef>
          <a:spcPct val="20000"/>
        </a:spcBef>
        <a:buFont typeface="Symbol" pitchFamily="18" charset="2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195887" indent="-234945" algn="l" defTabSz="121917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84D71D0-8EF9-A44A-B433-196D2E601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ED98699-8242-9B43-8C70-E3823EB719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128282E-D95B-1D4D-9918-CED8B9183A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CC63D2-B591-9648-A45D-7580D4607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D826BB-8140-5D40-949A-B4EE7A179A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BA96A-9D48-214A-A063-68E40937AA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34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T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26627" y="1593798"/>
            <a:ext cx="11234632" cy="4247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55822" y="6356351"/>
            <a:ext cx="8318548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333"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526630" y="705359"/>
            <a:ext cx="11234631" cy="61252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noProof="0" dirty="0"/>
              <a:t>Click to edit Master title style</a:t>
            </a:r>
            <a:endParaRPr lang="pl-PL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916457" y="6356351"/>
            <a:ext cx="28448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‹N°›</a:t>
            </a:fld>
            <a:endParaRPr lang="pl-PL" dirty="0"/>
          </a:p>
        </p:txBody>
      </p:sp>
      <p:pic>
        <p:nvPicPr>
          <p:cNvPr id="7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1F3D6E79-FE0D-480A-BD69-3703CA6CA5B8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5346268" y="6176612"/>
            <a:ext cx="1499465" cy="66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011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  <p:sldLayoutId id="2147483801" r:id="rId18"/>
    <p:sldLayoutId id="2147483802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000" b="0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83990" indent="-383990" algn="l" defTabSz="1219170" rtl="0" eaLnBrk="1" latinLnBrk="0" hangingPunct="1">
        <a:lnSpc>
          <a:spcPct val="95000"/>
        </a:lnSpc>
        <a:spcBef>
          <a:spcPts val="0"/>
        </a:spcBef>
        <a:spcAft>
          <a:spcPts val="1067"/>
        </a:spcAft>
        <a:buClr>
          <a:schemeClr val="accent1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59976" indent="-479988" algn="l" defTabSz="1219170" rtl="0" eaLnBrk="1" latinLnBrk="0" hangingPunct="1">
        <a:lnSpc>
          <a:spcPct val="95000"/>
        </a:lnSpc>
        <a:spcBef>
          <a:spcPts val="0"/>
        </a:spcBef>
        <a:spcAft>
          <a:spcPts val="1067"/>
        </a:spcAft>
        <a:buClr>
          <a:schemeClr val="accent1"/>
        </a:buClr>
        <a:buSzPct val="100000"/>
        <a:buFont typeface="Calibri" panose="020F0502020204030204" pitchFamily="34" charset="0"/>
        <a:buChar char="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439964" indent="-383990" algn="l" defTabSz="1077357" rtl="0" eaLnBrk="1" latinLnBrk="0" hangingPunct="1">
        <a:lnSpc>
          <a:spcPct val="95000"/>
        </a:lnSpc>
        <a:spcBef>
          <a:spcPts val="0"/>
        </a:spcBef>
        <a:spcAft>
          <a:spcPts val="1067"/>
        </a:spcAft>
        <a:buClr>
          <a:schemeClr val="accent1"/>
        </a:buClr>
        <a:buSzPct val="100000"/>
        <a:buFont typeface="Calibri" panose="020F050202020403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960943" indent="-245527" algn="l" defTabSz="1219170" rtl="0" eaLnBrk="1" latinLnBrk="0" hangingPunct="1">
        <a:spcBef>
          <a:spcPct val="20000"/>
        </a:spcBef>
        <a:buFont typeface="Symbol" pitchFamily="18" charset="2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195887" indent="-234945" algn="l" defTabSz="121917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26627" y="1593798"/>
            <a:ext cx="11234632" cy="4247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55822" y="6356351"/>
            <a:ext cx="8318548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333"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526630" y="705359"/>
            <a:ext cx="11234631" cy="61252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noProof="0" dirty="0"/>
              <a:t>Click to edit Master title style</a:t>
            </a:r>
            <a:endParaRPr lang="pl-PL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916457" y="6356351"/>
            <a:ext cx="28448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‹N°›</a:t>
            </a:fld>
            <a:endParaRPr lang="pl-PL" dirty="0"/>
          </a:p>
        </p:txBody>
      </p:sp>
      <p:pic>
        <p:nvPicPr>
          <p:cNvPr id="7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DA1190E1-6FED-41CD-B8FC-09D2D0A64BAA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5346268" y="6176612"/>
            <a:ext cx="1499465" cy="66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493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  <p:sldLayoutId id="2147483821" r:id="rId18"/>
    <p:sldLayoutId id="2147483822" r:id="rId19"/>
    <p:sldLayoutId id="2147483823" r:id="rId20"/>
    <p:sldLayoutId id="2147483824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000" b="0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83990" indent="-383990" algn="l" defTabSz="1219170" rtl="0" eaLnBrk="1" latinLnBrk="0" hangingPunct="1">
        <a:lnSpc>
          <a:spcPct val="95000"/>
        </a:lnSpc>
        <a:spcBef>
          <a:spcPts val="0"/>
        </a:spcBef>
        <a:spcAft>
          <a:spcPts val="1067"/>
        </a:spcAft>
        <a:buClr>
          <a:schemeClr val="accent1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59976" indent="-479988" algn="l" defTabSz="1219170" rtl="0" eaLnBrk="1" latinLnBrk="0" hangingPunct="1">
        <a:lnSpc>
          <a:spcPct val="95000"/>
        </a:lnSpc>
        <a:spcBef>
          <a:spcPts val="0"/>
        </a:spcBef>
        <a:spcAft>
          <a:spcPts val="1067"/>
        </a:spcAft>
        <a:buClr>
          <a:schemeClr val="accent1"/>
        </a:buClr>
        <a:buSzPct val="100000"/>
        <a:buFont typeface="Calibri" panose="020F0502020204030204" pitchFamily="34" charset="0"/>
        <a:buChar char="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439964" indent="-383990" algn="l" defTabSz="1077357" rtl="0" eaLnBrk="1" latinLnBrk="0" hangingPunct="1">
        <a:lnSpc>
          <a:spcPct val="95000"/>
        </a:lnSpc>
        <a:spcBef>
          <a:spcPts val="0"/>
        </a:spcBef>
        <a:spcAft>
          <a:spcPts val="1067"/>
        </a:spcAft>
        <a:buClr>
          <a:schemeClr val="accent1"/>
        </a:buClr>
        <a:buSzPct val="100000"/>
        <a:buFont typeface="Calibri" panose="020F050202020403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960943" indent="-245527" algn="l" defTabSz="1219170" rtl="0" eaLnBrk="1" latinLnBrk="0" hangingPunct="1">
        <a:spcBef>
          <a:spcPct val="20000"/>
        </a:spcBef>
        <a:buFont typeface="Symbol" pitchFamily="18" charset="2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195887" indent="-234945" algn="l" defTabSz="121917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0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00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870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39A0066-1209-4337-9691-B1DBA082F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pl-PL" smtClean="0"/>
              <a:pPr/>
              <a:t>10</a:t>
            </a:fld>
            <a:endParaRPr lang="pl-PL" dirty="0"/>
          </a:p>
        </p:txBody>
      </p:sp>
      <p:sp>
        <p:nvSpPr>
          <p:cNvPr id="8" name="Subtitle 1">
            <a:extLst>
              <a:ext uri="{FF2B5EF4-FFF2-40B4-BE49-F238E27FC236}">
                <a16:creationId xmlns:a16="http://schemas.microsoft.com/office/drawing/2014/main" id="{DB361BA9-1449-42CB-9512-D28FBC51922F}"/>
              </a:ext>
            </a:extLst>
          </p:cNvPr>
          <p:cNvSpPr txBox="1">
            <a:spLocks/>
          </p:cNvSpPr>
          <p:nvPr/>
        </p:nvSpPr>
        <p:spPr>
          <a:xfrm>
            <a:off x="946666" y="430924"/>
            <a:ext cx="11082044" cy="81778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121917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defRPr sz="5867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077357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Font typeface="Symbol" pitchFamily="18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000" b="0" dirty="0"/>
              <a:t>Équipes d'intervention en cas d'incident de sécurité informatique (CSIRT)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42635B55-C657-44FC-ADC0-34FF89B96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665" y="1867429"/>
            <a:ext cx="8121834" cy="263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eaLnBrk="1" hangingPunct="1">
              <a:lnSpc>
                <a:spcPct val="95000"/>
              </a:lnSpc>
              <a:spcAft>
                <a:spcPts val="1800"/>
              </a:spcAft>
              <a:buClr>
                <a:srgbClr val="09A4E0"/>
              </a:buClr>
              <a:buFont typeface="Wingdings" panose="05000000000000000000" pitchFamily="2" charset="2"/>
              <a:buChar char="§"/>
              <a:defRPr/>
            </a:pPr>
            <a:r>
              <a:rPr lang="fr-FR" altLang="en-US" dirty="0">
                <a:latin typeface="Calibri"/>
              </a:rPr>
              <a:t>Chiffres clés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D15E7F7B-2A77-4474-A0CC-67625449C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762" y="1666595"/>
            <a:ext cx="2981238" cy="66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32278F7-C4A6-4A5E-8DEF-1F0BDF219A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337149"/>
              </p:ext>
            </p:extLst>
          </p:nvPr>
        </p:nvGraphicFramePr>
        <p:xfrm>
          <a:off x="367139" y="2668892"/>
          <a:ext cx="5312783" cy="3694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25BB1AC-32C7-42C9-9BEA-6FCFC961AB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6105392"/>
              </p:ext>
            </p:extLst>
          </p:nvPr>
        </p:nvGraphicFramePr>
        <p:xfrm>
          <a:off x="6495079" y="2679138"/>
          <a:ext cx="5696921" cy="3694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1751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796C663-B0E1-488C-9486-D121D1EAD3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81272" y="1697067"/>
            <a:ext cx="6128423" cy="3331032"/>
          </a:xfrm>
        </p:spPr>
        <p:txBody>
          <a:bodyPr/>
          <a:lstStyle/>
          <a:p>
            <a:r>
              <a:rPr lang="fr-FR" sz="4000" b="0" dirty="0"/>
              <a:t>Protection des infrastructures critiques (PIC)</a:t>
            </a:r>
          </a:p>
        </p:txBody>
      </p:sp>
    </p:spTree>
    <p:extLst>
      <p:ext uri="{BB962C8B-B14F-4D97-AF65-F5344CB8AC3E}">
        <p14:creationId xmlns:p14="http://schemas.microsoft.com/office/powerpoint/2010/main" val="10615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39A0066-1209-4337-9691-B1DBA082F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pl-PL" smtClean="0"/>
              <a:pPr/>
              <a:t>12</a:t>
            </a:fld>
            <a:endParaRPr lang="pl-PL" dirty="0"/>
          </a:p>
        </p:txBody>
      </p:sp>
      <p:sp>
        <p:nvSpPr>
          <p:cNvPr id="8" name="Subtitle 1">
            <a:extLst>
              <a:ext uri="{FF2B5EF4-FFF2-40B4-BE49-F238E27FC236}">
                <a16:creationId xmlns:a16="http://schemas.microsoft.com/office/drawing/2014/main" id="{DB361BA9-1449-42CB-9512-D28FBC51922F}"/>
              </a:ext>
            </a:extLst>
          </p:cNvPr>
          <p:cNvSpPr txBox="1">
            <a:spLocks/>
          </p:cNvSpPr>
          <p:nvPr/>
        </p:nvSpPr>
        <p:spPr>
          <a:xfrm>
            <a:off x="946666" y="430924"/>
            <a:ext cx="11082044" cy="81778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121917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defRPr sz="5867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077357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Font typeface="Symbol" pitchFamily="18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000" dirty="0"/>
              <a:t>Opérateurs de Services Essentiels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C302BF-BF14-4E39-B219-F05FA721EF35}"/>
              </a:ext>
            </a:extLst>
          </p:cNvPr>
          <p:cNvSpPr/>
          <p:nvPr/>
        </p:nvSpPr>
        <p:spPr>
          <a:xfrm>
            <a:off x="1130387" y="1646100"/>
            <a:ext cx="10898323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« Opérateur de Services Essentiels » </a:t>
            </a:r>
            <a:r>
              <a:rPr lang="fr-FR" dirty="0"/>
              <a:t>– Organisation identifiée par l'État comme délivrant des services indispensables pour la population, requérant une protection spécifique.</a:t>
            </a:r>
          </a:p>
          <a:p>
            <a:r>
              <a:rPr lang="fr-FR" b="1" dirty="0"/>
              <a:t>« Infrastructures Essentielles » – </a:t>
            </a:r>
            <a:r>
              <a:rPr lang="fr-FR" dirty="0"/>
              <a:t>Actifs indispensables à la fourniture du Service Essentiel. </a:t>
            </a:r>
          </a:p>
          <a:p>
            <a:pPr>
              <a:spcBef>
                <a:spcPts val="600"/>
              </a:spcBef>
            </a:pPr>
            <a:r>
              <a:rPr lang="fr-FR" b="1" dirty="0">
                <a:solidFill>
                  <a:srgbClr val="0977BF"/>
                </a:solidFill>
              </a:rPr>
              <a:t>Exemples: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AFB67F-35FD-419A-A8D2-0AA296B5CA27}"/>
              </a:ext>
            </a:extLst>
          </p:cNvPr>
          <p:cNvSpPr txBox="1"/>
          <p:nvPr/>
        </p:nvSpPr>
        <p:spPr>
          <a:xfrm>
            <a:off x="946666" y="2890059"/>
            <a:ext cx="7324725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9976" marR="0" lvl="1" indent="-4799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ct val="100000"/>
              <a:buFont typeface="Calibri" panose="020F0502020204030204" pitchFamily="34" charset="0"/>
              <a:buChar char="→"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0977B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Secteur Public : </a:t>
            </a:r>
          </a:p>
          <a:p>
            <a:pPr marL="1439964" marR="0" lvl="2" indent="-3839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Activités militaires de l’État (hors périmètre CDA)</a:t>
            </a:r>
          </a:p>
          <a:p>
            <a:pPr marL="1439964" marR="0" lvl="2" indent="-3839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Activités civiles de l’État</a:t>
            </a:r>
          </a:p>
          <a:p>
            <a:pPr marL="1439964" marR="0" lvl="2" indent="-3839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Activités judiciaires</a:t>
            </a:r>
          </a:p>
          <a:p>
            <a:pPr marL="1439964" marR="0" lvl="2" indent="-3839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Espace et recherche</a:t>
            </a:r>
          </a:p>
          <a:p>
            <a:pPr marL="959976" marR="0" lvl="1" indent="-4799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ct val="100000"/>
              <a:buFont typeface="Calibri" panose="020F0502020204030204" pitchFamily="34" charset="0"/>
              <a:buChar char="→"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0977B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Secteurs prioritaires pour les citoyens : </a:t>
            </a:r>
          </a:p>
          <a:p>
            <a:pPr marL="1439964" marR="0" lvl="2" indent="-3839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Santé</a:t>
            </a:r>
          </a:p>
          <a:p>
            <a:pPr marL="1439964" marR="0" lvl="2" indent="-3839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Gestion de l’eau</a:t>
            </a:r>
          </a:p>
          <a:p>
            <a:pPr marL="1439964" marR="0" lvl="2" indent="-3839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Alimentation</a:t>
            </a:r>
          </a:p>
          <a:p>
            <a:pPr marL="959976" marR="0" lvl="1" indent="-4799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ct val="100000"/>
              <a:buFont typeface="Calibri" panose="020F0502020204030204" pitchFamily="34" charset="0"/>
              <a:buChar char="→"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0977B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Secteurs de la vie économique et sociale de la nation : </a:t>
            </a:r>
          </a:p>
          <a:p>
            <a:pPr marL="1439964" marR="0" lvl="2" indent="-3839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Energie</a:t>
            </a:r>
          </a:p>
          <a:p>
            <a:pPr marL="1439964" marR="0" lvl="2" indent="-3839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Communications électroniques, audiovisuel et information</a:t>
            </a:r>
          </a:p>
          <a:p>
            <a:pPr marL="1439964" marR="0" lvl="2" indent="-3839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Transports (aérien, marin, routier)</a:t>
            </a:r>
          </a:p>
          <a:p>
            <a:pPr marL="1439964" marR="0" lvl="2" indent="-3839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Finances</a:t>
            </a:r>
          </a:p>
          <a:p>
            <a:pPr marL="1439964" marR="0" lvl="2" indent="-3839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Industrie</a:t>
            </a:r>
            <a:endParaRPr lang="en-NG" sz="16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B605079-CB78-43E2-96DB-337D8E8E5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3965" y="2719639"/>
            <a:ext cx="4944745" cy="227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78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39A0066-1209-4337-9691-B1DBA082F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pl-PL" smtClean="0"/>
              <a:pPr/>
              <a:t>13</a:t>
            </a:fld>
            <a:endParaRPr lang="pl-PL" dirty="0"/>
          </a:p>
        </p:txBody>
      </p:sp>
      <p:sp>
        <p:nvSpPr>
          <p:cNvPr id="8" name="Subtitle 1">
            <a:extLst>
              <a:ext uri="{FF2B5EF4-FFF2-40B4-BE49-F238E27FC236}">
                <a16:creationId xmlns:a16="http://schemas.microsoft.com/office/drawing/2014/main" id="{DB361BA9-1449-42CB-9512-D28FBC51922F}"/>
              </a:ext>
            </a:extLst>
          </p:cNvPr>
          <p:cNvSpPr txBox="1">
            <a:spLocks/>
          </p:cNvSpPr>
          <p:nvPr/>
        </p:nvSpPr>
        <p:spPr>
          <a:xfrm>
            <a:off x="946666" y="430924"/>
            <a:ext cx="11082044" cy="81778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121917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defRPr sz="5867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077357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Font typeface="Symbol" pitchFamily="18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000" b="0" dirty="0"/>
              <a:t>Opérateurs de Services Essentiels (OSE)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42635B55-C657-44FC-ADC0-34FF89B96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665" y="1867429"/>
            <a:ext cx="10017746" cy="4542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eaLnBrk="1" hangingPunct="1">
              <a:lnSpc>
                <a:spcPct val="95000"/>
              </a:lnSpc>
              <a:spcAft>
                <a:spcPts val="1800"/>
              </a:spcAft>
              <a:buClr>
                <a:srgbClr val="09A4E0"/>
              </a:buClr>
              <a:buFont typeface="Wingdings" panose="05000000000000000000" pitchFamily="2" charset="2"/>
              <a:buChar char="§"/>
              <a:defRPr/>
            </a:pPr>
            <a:r>
              <a:rPr lang="fr-FR" altLang="en-US" dirty="0">
                <a:latin typeface="Calibri"/>
              </a:rPr>
              <a:t>Décret 2019-095/PR relatif aux opérateurs de services essentiels, aux infrastructures essentielles et aux obligations y afférentes</a:t>
            </a:r>
          </a:p>
          <a:p>
            <a:pPr lvl="1" eaLnBrk="1" hangingPunct="1">
              <a:lnSpc>
                <a:spcPct val="95000"/>
              </a:lnSpc>
              <a:spcAft>
                <a:spcPts val="1000"/>
              </a:spcAft>
              <a:buClr>
                <a:srgbClr val="09A4E0"/>
              </a:buClr>
              <a:buFont typeface="Wingdings" panose="05000000000000000000" pitchFamily="2" charset="2"/>
              <a:buChar char="§"/>
              <a:defRPr/>
            </a:pPr>
            <a:r>
              <a:rPr lang="fr-FR" altLang="en-US" dirty="0">
                <a:latin typeface="Calibri"/>
              </a:rPr>
              <a:t>Proposés par l’ANCy pour désignation et validés par les ministères de tutelle </a:t>
            </a:r>
          </a:p>
          <a:p>
            <a:pPr lvl="1" eaLnBrk="1" hangingPunct="1">
              <a:lnSpc>
                <a:spcPct val="95000"/>
              </a:lnSpc>
              <a:spcAft>
                <a:spcPts val="1000"/>
              </a:spcAft>
              <a:buClr>
                <a:srgbClr val="09A4E0"/>
              </a:buClr>
              <a:buFont typeface="Wingdings" panose="05000000000000000000" pitchFamily="2" charset="2"/>
              <a:buChar char="§"/>
              <a:defRPr/>
            </a:pPr>
            <a:r>
              <a:rPr lang="fr-FR" altLang="en-US" b="1" dirty="0">
                <a:latin typeface="Calibri"/>
              </a:rPr>
              <a:t>Décembre 2020:</a:t>
            </a:r>
            <a:r>
              <a:rPr lang="fr-FR" altLang="en-US" dirty="0">
                <a:latin typeface="Calibri"/>
              </a:rPr>
              <a:t> 16 OSE désignés (première vague)</a:t>
            </a:r>
          </a:p>
          <a:p>
            <a:pPr lvl="2" eaLnBrk="1" hangingPunct="1">
              <a:lnSpc>
                <a:spcPct val="95000"/>
              </a:lnSpc>
              <a:spcAft>
                <a:spcPts val="1000"/>
              </a:spcAft>
              <a:buClr>
                <a:srgbClr val="09A4E0"/>
              </a:buClr>
              <a:buFont typeface="Wingdings" panose="05000000000000000000" pitchFamily="2" charset="2"/>
              <a:buChar char="§"/>
              <a:defRPr/>
            </a:pPr>
            <a:r>
              <a:rPr lang="fr-FR" altLang="en-US" dirty="0">
                <a:latin typeface="Calibri"/>
              </a:rPr>
              <a:t>Cartographie du système d’information</a:t>
            </a:r>
          </a:p>
          <a:p>
            <a:pPr lvl="2" eaLnBrk="1" hangingPunct="1">
              <a:lnSpc>
                <a:spcPct val="95000"/>
              </a:lnSpc>
              <a:spcAft>
                <a:spcPts val="1000"/>
              </a:spcAft>
              <a:buClr>
                <a:srgbClr val="09A4E0"/>
              </a:buClr>
              <a:buFont typeface="Wingdings" panose="05000000000000000000" pitchFamily="2" charset="2"/>
              <a:buChar char="§"/>
              <a:defRPr/>
            </a:pPr>
            <a:r>
              <a:rPr lang="fr-FR" altLang="en-US" dirty="0">
                <a:latin typeface="Calibri"/>
              </a:rPr>
              <a:t>Désignation d’un point de contact pour la cybersécurité</a:t>
            </a:r>
          </a:p>
          <a:p>
            <a:pPr lvl="2" eaLnBrk="1" hangingPunct="1">
              <a:lnSpc>
                <a:spcPct val="95000"/>
              </a:lnSpc>
              <a:spcAft>
                <a:spcPts val="1000"/>
              </a:spcAft>
              <a:buClr>
                <a:srgbClr val="09A4E0"/>
              </a:buClr>
              <a:buFont typeface="Wingdings" panose="05000000000000000000" pitchFamily="2" charset="2"/>
              <a:buChar char="§"/>
              <a:defRPr/>
            </a:pPr>
            <a:r>
              <a:rPr lang="fr-FR" altLang="en-US" dirty="0">
                <a:latin typeface="Calibri"/>
              </a:rPr>
              <a:t>Rédaction d’un Plan de Sécurité d’Opérateur (PSO)</a:t>
            </a:r>
          </a:p>
          <a:p>
            <a:pPr lvl="2" eaLnBrk="1" hangingPunct="1">
              <a:lnSpc>
                <a:spcPct val="95000"/>
              </a:lnSpc>
              <a:spcAft>
                <a:spcPts val="1000"/>
              </a:spcAft>
              <a:buClr>
                <a:srgbClr val="09A4E0"/>
              </a:buClr>
              <a:buFont typeface="Wingdings" panose="05000000000000000000" pitchFamily="2" charset="2"/>
              <a:buChar char="§"/>
              <a:defRPr/>
            </a:pPr>
            <a:r>
              <a:rPr lang="fr-FR" altLang="en-US" dirty="0">
                <a:latin typeface="Calibri"/>
              </a:rPr>
              <a:t>Respect des règles nationales de sécurité</a:t>
            </a:r>
          </a:p>
          <a:p>
            <a:pPr lvl="1" eaLnBrk="1" hangingPunct="1">
              <a:lnSpc>
                <a:spcPct val="95000"/>
              </a:lnSpc>
              <a:spcAft>
                <a:spcPts val="1000"/>
              </a:spcAft>
              <a:buClr>
                <a:srgbClr val="09A4E0"/>
              </a:buClr>
              <a:buFont typeface="Wingdings" panose="05000000000000000000" pitchFamily="2" charset="2"/>
              <a:buChar char="§"/>
              <a:defRPr/>
            </a:pPr>
            <a:r>
              <a:rPr lang="fr-FR" altLang="en-US" b="1" dirty="0">
                <a:latin typeface="Calibri"/>
              </a:rPr>
              <a:t>En cours:</a:t>
            </a:r>
            <a:r>
              <a:rPr lang="fr-FR" altLang="en-US" dirty="0">
                <a:latin typeface="Calibri"/>
              </a:rPr>
              <a:t> Rédaction des référentiels d’exigences pour les prestataires de services de confiance</a:t>
            </a:r>
          </a:p>
          <a:p>
            <a:pPr lvl="2" eaLnBrk="1" hangingPunct="1">
              <a:lnSpc>
                <a:spcPct val="95000"/>
              </a:lnSpc>
              <a:spcAft>
                <a:spcPts val="1000"/>
              </a:spcAft>
              <a:buClr>
                <a:srgbClr val="09A4E0"/>
              </a:buClr>
              <a:buFont typeface="Wingdings" panose="05000000000000000000" pitchFamily="2" charset="2"/>
              <a:buChar char="§"/>
              <a:defRPr/>
            </a:pPr>
            <a:r>
              <a:rPr lang="fr-FR" altLang="en-US" dirty="0">
                <a:latin typeface="Calibri"/>
              </a:rPr>
              <a:t> Audit</a:t>
            </a:r>
          </a:p>
          <a:p>
            <a:pPr lvl="2" eaLnBrk="1" hangingPunct="1">
              <a:lnSpc>
                <a:spcPct val="95000"/>
              </a:lnSpc>
              <a:spcAft>
                <a:spcPts val="1000"/>
              </a:spcAft>
              <a:buClr>
                <a:srgbClr val="09A4E0"/>
              </a:buClr>
              <a:buFont typeface="Wingdings" panose="05000000000000000000" pitchFamily="2" charset="2"/>
              <a:buChar char="§"/>
              <a:defRPr/>
            </a:pPr>
            <a:r>
              <a:rPr lang="fr-FR" altLang="en-US" dirty="0">
                <a:latin typeface="Calibri"/>
              </a:rPr>
              <a:t>Détection d’incidents</a:t>
            </a:r>
          </a:p>
          <a:p>
            <a:pPr lvl="2" eaLnBrk="1" hangingPunct="1">
              <a:lnSpc>
                <a:spcPct val="95000"/>
              </a:lnSpc>
              <a:spcAft>
                <a:spcPts val="1000"/>
              </a:spcAft>
              <a:buClr>
                <a:srgbClr val="09A4E0"/>
              </a:buClr>
              <a:buFont typeface="Wingdings" panose="05000000000000000000" pitchFamily="2" charset="2"/>
              <a:buChar char="§"/>
              <a:defRPr/>
            </a:pPr>
            <a:r>
              <a:rPr lang="fr-FR" altLang="en-US" dirty="0">
                <a:latin typeface="Calibri"/>
              </a:rPr>
              <a:t>Réponse aux incidents</a:t>
            </a:r>
          </a:p>
        </p:txBody>
      </p:sp>
    </p:spTree>
    <p:extLst>
      <p:ext uri="{BB962C8B-B14F-4D97-AF65-F5344CB8AC3E}">
        <p14:creationId xmlns:p14="http://schemas.microsoft.com/office/powerpoint/2010/main" val="72839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5BE286A-8977-4086-89EA-051C8EDE28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81272" y="1697067"/>
            <a:ext cx="6279425" cy="3331032"/>
          </a:xfrm>
        </p:spPr>
        <p:txBody>
          <a:bodyPr/>
          <a:lstStyle/>
          <a:p>
            <a:r>
              <a:rPr lang="fr-FR" sz="4000" b="0" dirty="0"/>
              <a:t>Législation et cadres juridiques relatifs à la cybersécurité</a:t>
            </a:r>
          </a:p>
        </p:txBody>
      </p:sp>
    </p:spTree>
    <p:extLst>
      <p:ext uri="{BB962C8B-B14F-4D97-AF65-F5344CB8AC3E}">
        <p14:creationId xmlns:p14="http://schemas.microsoft.com/office/powerpoint/2010/main" val="264714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39A0066-1209-4337-9691-B1DBA082F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pl-PL" smtClean="0"/>
              <a:pPr/>
              <a:t>15</a:t>
            </a:fld>
            <a:endParaRPr lang="pl-PL" dirty="0"/>
          </a:p>
        </p:txBody>
      </p:sp>
      <p:sp>
        <p:nvSpPr>
          <p:cNvPr id="8" name="Subtitle 1">
            <a:extLst>
              <a:ext uri="{FF2B5EF4-FFF2-40B4-BE49-F238E27FC236}">
                <a16:creationId xmlns:a16="http://schemas.microsoft.com/office/drawing/2014/main" id="{DB361BA9-1449-42CB-9512-D28FBC51922F}"/>
              </a:ext>
            </a:extLst>
          </p:cNvPr>
          <p:cNvSpPr txBox="1">
            <a:spLocks/>
          </p:cNvSpPr>
          <p:nvPr/>
        </p:nvSpPr>
        <p:spPr>
          <a:xfrm>
            <a:off x="946666" y="430924"/>
            <a:ext cx="11082044" cy="81778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121917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defRPr sz="5867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077357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Font typeface="Symbol" pitchFamily="18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000" dirty="0"/>
              <a:t>Cadre légal et réglementaire au Togo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E0135D-6CEE-4222-81B5-A85904EC88DD}"/>
              </a:ext>
            </a:extLst>
          </p:cNvPr>
          <p:cNvSpPr txBox="1"/>
          <p:nvPr/>
        </p:nvSpPr>
        <p:spPr>
          <a:xfrm>
            <a:off x="946666" y="1790069"/>
            <a:ext cx="10835759" cy="4172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3990" marR="0" lvl="0" indent="-383990" algn="just" defTabSz="121917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500"/>
              </a:spcAft>
              <a:buClr>
                <a:srgbClr val="0977BF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7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Décembre 2018:</a:t>
            </a:r>
            <a:r>
              <a:rPr kumimoji="0" lang="fr-FR" sz="17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	Loi 2018-026 sur la cybersécurité et la lutte contre la cybercriminalité</a:t>
            </a:r>
          </a:p>
          <a:p>
            <a:pPr marL="383990" marR="0" lvl="0" indent="-383990" algn="just" defTabSz="121917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500"/>
              </a:spcAft>
              <a:buClr>
                <a:srgbClr val="0977BF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7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Février 2019:</a:t>
            </a:r>
            <a:r>
              <a:rPr kumimoji="0" lang="fr-FR" sz="17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	Décret 2019-022/PR portant attributions, organisation et fonctionnement de l’Agence 		Nationale de la Cybersécurité (ANCy)</a:t>
            </a:r>
          </a:p>
          <a:p>
            <a:pPr marL="383990" marR="0" lvl="0" indent="-383990" algn="just" defTabSz="121917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500"/>
              </a:spcAft>
              <a:buClr>
                <a:srgbClr val="0977BF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7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Juillet 2019:</a:t>
            </a:r>
            <a:r>
              <a:rPr kumimoji="0" lang="fr-FR" sz="17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	Décret 2019-095/PR relatif aux opérateurs de services essentiels, aux infrastructures 		essentielles et aux obligations y afférentes</a:t>
            </a:r>
          </a:p>
          <a:p>
            <a:pPr marL="383990" marR="0" lvl="0" indent="-383990" algn="just" defTabSz="121917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500"/>
              </a:spcAft>
              <a:buClr>
                <a:srgbClr val="0977BF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7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Juillet 2019:</a:t>
            </a:r>
            <a:r>
              <a:rPr kumimoji="0" lang="fr-FR" sz="17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	Décret 2019-098/PR portant création, attributions et organisation de la société			CYBER DEFENSE AFRICA (CDA)</a:t>
            </a:r>
          </a:p>
          <a:p>
            <a:pPr marL="383990" marR="0" lvl="0" indent="-383990" algn="just" defTabSz="121917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500"/>
              </a:spcAft>
              <a:buClr>
                <a:srgbClr val="0977BF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7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Octobre 2019:</a:t>
            </a:r>
            <a:r>
              <a:rPr kumimoji="0" lang="fr-FR" sz="17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Loi 2019-014 relative à la protection des données à caractère personnel</a:t>
            </a:r>
          </a:p>
          <a:p>
            <a:pPr marL="383990" marR="0" lvl="0" indent="-383990" algn="just" defTabSz="121917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500"/>
              </a:spcAft>
              <a:buClr>
                <a:srgbClr val="0977BF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fr-FR" sz="1700" b="1" dirty="0">
                <a:solidFill>
                  <a:srgbClr val="333333"/>
                </a:solidFill>
                <a:latin typeface="Calibri"/>
              </a:rPr>
              <a:t>Juin 2021:	</a:t>
            </a:r>
            <a:r>
              <a:rPr lang="fr-FR" sz="1700" dirty="0">
                <a:solidFill>
                  <a:srgbClr val="333333"/>
                </a:solidFill>
                <a:latin typeface="Calibri"/>
              </a:rPr>
              <a:t>Autorisation de l’assemblée nationale pour la ratification de la Convention de Malabo</a:t>
            </a:r>
          </a:p>
          <a:p>
            <a:pPr marL="383990" marR="0" lvl="0" indent="-383990" algn="just" defTabSz="121917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500"/>
              </a:spcAft>
              <a:buClr>
                <a:srgbClr val="0977BF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7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cours:</a:t>
            </a:r>
            <a:r>
              <a:rPr kumimoji="0" lang="fr-FR" sz="17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Règles de cybersécurité pour les Operateurs de Services essentiels</a:t>
            </a:r>
          </a:p>
          <a:p>
            <a:pPr marL="383990" marR="0" lvl="0" indent="-383990" algn="just" defTabSz="121917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500"/>
              </a:spcAft>
              <a:buClr>
                <a:srgbClr val="0977BF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7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cours:</a:t>
            </a:r>
            <a:r>
              <a:rPr kumimoji="0" lang="fr-FR" sz="17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Stratégie nationale de cybersécurité (dépendance vis-à-vis de la Stratégie Togo Digital)</a:t>
            </a:r>
          </a:p>
        </p:txBody>
      </p:sp>
    </p:spTree>
    <p:extLst>
      <p:ext uri="{BB962C8B-B14F-4D97-AF65-F5344CB8AC3E}">
        <p14:creationId xmlns:p14="http://schemas.microsoft.com/office/powerpoint/2010/main" val="52885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1">
            <a:extLst>
              <a:ext uri="{FF2B5EF4-FFF2-40B4-BE49-F238E27FC236}">
                <a16:creationId xmlns:a16="http://schemas.microsoft.com/office/drawing/2014/main" id="{43C57BBC-3AF2-4715-BF64-B6AB424445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81272" y="1697067"/>
            <a:ext cx="6161979" cy="3331032"/>
          </a:xfrm>
        </p:spPr>
        <p:txBody>
          <a:bodyPr/>
          <a:lstStyle/>
          <a:p>
            <a:r>
              <a:rPr lang="fr-FR" sz="4000" b="0" dirty="0"/>
              <a:t>Sensibilisation à la cybersécurité, compétences et développement des ressources humaines</a:t>
            </a:r>
          </a:p>
        </p:txBody>
      </p:sp>
    </p:spTree>
    <p:extLst>
      <p:ext uri="{BB962C8B-B14F-4D97-AF65-F5344CB8AC3E}">
        <p14:creationId xmlns:p14="http://schemas.microsoft.com/office/powerpoint/2010/main" val="1406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39A0066-1209-4337-9691-B1DBA082F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pl-PL" smtClean="0"/>
              <a:pPr/>
              <a:t>17</a:t>
            </a:fld>
            <a:endParaRPr lang="pl-PL" dirty="0"/>
          </a:p>
        </p:txBody>
      </p:sp>
      <p:sp>
        <p:nvSpPr>
          <p:cNvPr id="8" name="Subtitle 1">
            <a:extLst>
              <a:ext uri="{FF2B5EF4-FFF2-40B4-BE49-F238E27FC236}">
                <a16:creationId xmlns:a16="http://schemas.microsoft.com/office/drawing/2014/main" id="{DB361BA9-1449-42CB-9512-D28FBC51922F}"/>
              </a:ext>
            </a:extLst>
          </p:cNvPr>
          <p:cNvSpPr txBox="1">
            <a:spLocks/>
          </p:cNvSpPr>
          <p:nvPr/>
        </p:nvSpPr>
        <p:spPr>
          <a:xfrm>
            <a:off x="946666" y="430924"/>
            <a:ext cx="11082044" cy="81778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121917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defRPr sz="5867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077357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Font typeface="Symbol" pitchFamily="18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000" b="0" dirty="0"/>
              <a:t>Campagnes de sensibilisations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42635B55-C657-44FC-ADC0-34FF89B96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664" y="1867429"/>
            <a:ext cx="11150261" cy="349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95000"/>
              </a:lnSpc>
              <a:spcAft>
                <a:spcPts val="1800"/>
              </a:spcAft>
              <a:buClr>
                <a:srgbClr val="09A4E0"/>
              </a:buClr>
              <a:buFont typeface="Wingdings" panose="05000000000000000000" pitchFamily="2" charset="2"/>
              <a:buChar char="§"/>
              <a:defRPr/>
            </a:pPr>
            <a:r>
              <a:rPr lang="fr-FR" altLang="en-US" dirty="0">
                <a:latin typeface="Calibri"/>
              </a:rPr>
              <a:t>Sensibilisation du personnel du ministère de l’économie numérique et de la transformation digitale (2 sessions)</a:t>
            </a:r>
          </a:p>
          <a:p>
            <a:pPr lvl="1" eaLnBrk="1" hangingPunct="1">
              <a:lnSpc>
                <a:spcPct val="95000"/>
              </a:lnSpc>
              <a:spcAft>
                <a:spcPts val="1800"/>
              </a:spcAft>
              <a:buClr>
                <a:srgbClr val="09A4E0"/>
              </a:buClr>
              <a:buFont typeface="Wingdings" panose="05000000000000000000" pitchFamily="2" charset="2"/>
              <a:buChar char="§"/>
              <a:defRPr/>
            </a:pPr>
            <a:r>
              <a:rPr lang="fr-FR" altLang="en-US" dirty="0">
                <a:latin typeface="Calibri"/>
              </a:rPr>
              <a:t>Sensibilisation du personnel de ministère de la fonction publique (15 sessions) </a:t>
            </a:r>
          </a:p>
          <a:p>
            <a:pPr lvl="1" eaLnBrk="1" hangingPunct="1">
              <a:lnSpc>
                <a:spcPct val="95000"/>
              </a:lnSpc>
              <a:spcAft>
                <a:spcPts val="1800"/>
              </a:spcAft>
              <a:buClr>
                <a:srgbClr val="09A4E0"/>
              </a:buClr>
              <a:buFont typeface="Wingdings" panose="05000000000000000000" pitchFamily="2" charset="2"/>
              <a:buChar char="§"/>
              <a:defRPr/>
            </a:pPr>
            <a:r>
              <a:rPr lang="fr-FR" altLang="en-US" dirty="0">
                <a:latin typeface="Calibri"/>
              </a:rPr>
              <a:t>Sensibilisation du personnel du ministère des travaux publiques (4 sessions)</a:t>
            </a:r>
          </a:p>
          <a:p>
            <a:pPr lvl="1" eaLnBrk="1" hangingPunct="1">
              <a:lnSpc>
                <a:spcPct val="95000"/>
              </a:lnSpc>
              <a:spcAft>
                <a:spcPts val="1800"/>
              </a:spcAft>
              <a:buClr>
                <a:srgbClr val="09A4E0"/>
              </a:buClr>
              <a:buFont typeface="Wingdings" panose="05000000000000000000" pitchFamily="2" charset="2"/>
              <a:buChar char="§"/>
              <a:defRPr/>
            </a:pPr>
            <a:r>
              <a:rPr lang="fr-FR" altLang="en-US" dirty="0">
                <a:latin typeface="Calibri"/>
              </a:rPr>
              <a:t>Organisation d’un évènement sur la cybersécurité avec un atelier de sensibilisation des décideurs</a:t>
            </a:r>
          </a:p>
          <a:p>
            <a:pPr lvl="1" eaLnBrk="1" hangingPunct="1">
              <a:lnSpc>
                <a:spcPct val="95000"/>
              </a:lnSpc>
              <a:spcAft>
                <a:spcPts val="1800"/>
              </a:spcAft>
              <a:buClr>
                <a:srgbClr val="09A4E0"/>
              </a:buClr>
              <a:buFont typeface="Wingdings" panose="05000000000000000000" pitchFamily="2" charset="2"/>
              <a:buChar char="§"/>
              <a:defRPr/>
            </a:pPr>
            <a:r>
              <a:rPr lang="fr-FR" altLang="en-US" dirty="0">
                <a:latin typeface="Calibri"/>
              </a:rPr>
              <a:t>Le site du CERT.tg propose des informations pour sensibiliser les PME, les grandes entreprises, les OSE et les familles</a:t>
            </a:r>
          </a:p>
          <a:p>
            <a:pPr lvl="1" eaLnBrk="1" hangingPunct="1">
              <a:lnSpc>
                <a:spcPct val="95000"/>
              </a:lnSpc>
              <a:spcAft>
                <a:spcPts val="1800"/>
              </a:spcAft>
              <a:buClr>
                <a:srgbClr val="09A4E0"/>
              </a:buClr>
              <a:buFont typeface="Wingdings" panose="05000000000000000000" pitchFamily="2" charset="2"/>
              <a:buChar char="§"/>
              <a:defRPr/>
            </a:pPr>
            <a:r>
              <a:rPr lang="fr-FR" altLang="en-US" dirty="0">
                <a:latin typeface="Calibri"/>
              </a:rPr>
              <a:t>CTF à l’université de Lomé prévu le 16 et 17 Octobre 2021 </a:t>
            </a:r>
          </a:p>
          <a:p>
            <a:pPr lvl="1" eaLnBrk="1" hangingPunct="1">
              <a:lnSpc>
                <a:spcPct val="95000"/>
              </a:lnSpc>
              <a:spcAft>
                <a:spcPts val="1800"/>
              </a:spcAft>
              <a:buClr>
                <a:srgbClr val="09A4E0"/>
              </a:buClr>
              <a:buFont typeface="Wingdings" panose="05000000000000000000" pitchFamily="2" charset="2"/>
              <a:buChar char="§"/>
              <a:defRPr/>
            </a:pPr>
            <a:r>
              <a:rPr lang="fr-FR" altLang="en-US" dirty="0">
                <a:latin typeface="Calibri"/>
              </a:rPr>
              <a:t>Formation sur la création de CSIRT dans les milieux universitaires par le WACREN du 25 au 29 Octobre 2021</a:t>
            </a:r>
          </a:p>
        </p:txBody>
      </p:sp>
    </p:spTree>
    <p:extLst>
      <p:ext uri="{BB962C8B-B14F-4D97-AF65-F5344CB8AC3E}">
        <p14:creationId xmlns:p14="http://schemas.microsoft.com/office/powerpoint/2010/main" val="369402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39A0066-1209-4337-9691-B1DBA082F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pl-PL" smtClean="0"/>
              <a:pPr/>
              <a:t>18</a:t>
            </a:fld>
            <a:endParaRPr lang="pl-PL" dirty="0"/>
          </a:p>
        </p:txBody>
      </p:sp>
      <p:sp>
        <p:nvSpPr>
          <p:cNvPr id="8" name="Subtitle 1">
            <a:extLst>
              <a:ext uri="{FF2B5EF4-FFF2-40B4-BE49-F238E27FC236}">
                <a16:creationId xmlns:a16="http://schemas.microsoft.com/office/drawing/2014/main" id="{DB361BA9-1449-42CB-9512-D28FBC51922F}"/>
              </a:ext>
            </a:extLst>
          </p:cNvPr>
          <p:cNvSpPr txBox="1">
            <a:spLocks/>
          </p:cNvSpPr>
          <p:nvPr/>
        </p:nvSpPr>
        <p:spPr>
          <a:xfrm>
            <a:off x="946666" y="430924"/>
            <a:ext cx="11082044" cy="81778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121917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defRPr sz="5867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077357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Font typeface="Symbol" pitchFamily="18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000" b="0" dirty="0"/>
              <a:t>Formation de l’équipe technique de CDA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42635B55-C657-44FC-ADC0-34FF89B96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739" y="1659654"/>
            <a:ext cx="11150261" cy="459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eaLnBrk="1" hangingPunct="1">
              <a:lnSpc>
                <a:spcPct val="95000"/>
              </a:lnSpc>
              <a:spcAft>
                <a:spcPts val="600"/>
              </a:spcAft>
              <a:buClr>
                <a:srgbClr val="09A4E0"/>
              </a:buClr>
              <a:buFont typeface="Wingdings" panose="05000000000000000000" pitchFamily="2" charset="2"/>
              <a:buChar char="§"/>
              <a:defRPr/>
            </a:pPr>
            <a:r>
              <a:rPr lang="fr-FR" altLang="en-US" dirty="0">
                <a:latin typeface="Calibri"/>
              </a:rPr>
              <a:t>Formation techniques </a:t>
            </a:r>
          </a:p>
          <a:p>
            <a:pPr lvl="1" eaLnBrk="1" hangingPunct="1">
              <a:lnSpc>
                <a:spcPct val="95000"/>
              </a:lnSpc>
              <a:spcAft>
                <a:spcPts val="600"/>
              </a:spcAft>
              <a:buClr>
                <a:srgbClr val="09A4E0"/>
              </a:buClr>
              <a:buFont typeface="Wingdings" panose="05000000000000000000" pitchFamily="2" charset="2"/>
              <a:buChar char="§"/>
              <a:defRPr/>
            </a:pPr>
            <a:r>
              <a:rPr lang="fr-FR" altLang="en-US" dirty="0">
                <a:latin typeface="Calibri"/>
              </a:rPr>
              <a:t>Introduction to IT Security ; </a:t>
            </a:r>
            <a:r>
              <a:rPr lang="fr-FR" altLang="en-US" b="1" dirty="0">
                <a:latin typeface="Calibri"/>
              </a:rPr>
              <a:t>CERT/CSIRT </a:t>
            </a:r>
            <a:r>
              <a:rPr lang="fr-FR" altLang="en-US" dirty="0">
                <a:latin typeface="Calibri"/>
              </a:rPr>
              <a:t>; </a:t>
            </a:r>
            <a:r>
              <a:rPr lang="fr-FR" altLang="en-US" b="1" dirty="0">
                <a:latin typeface="Calibri"/>
              </a:rPr>
              <a:t>Cyber </a:t>
            </a:r>
            <a:r>
              <a:rPr lang="fr-FR" altLang="en-US" b="1" dirty="0" err="1">
                <a:latin typeface="Calibri"/>
              </a:rPr>
              <a:t>threats</a:t>
            </a:r>
            <a:r>
              <a:rPr lang="fr-FR" altLang="en-US" b="1" dirty="0">
                <a:latin typeface="Calibri"/>
              </a:rPr>
              <a:t> </a:t>
            </a:r>
            <a:r>
              <a:rPr lang="fr-FR" altLang="en-US" dirty="0">
                <a:latin typeface="Calibri"/>
              </a:rPr>
              <a:t>; </a:t>
            </a:r>
            <a:r>
              <a:rPr lang="fr-FR" altLang="en-US" b="1" dirty="0">
                <a:latin typeface="Calibri"/>
              </a:rPr>
              <a:t>Incident management </a:t>
            </a:r>
            <a:r>
              <a:rPr lang="fr-FR" altLang="en-US" dirty="0">
                <a:latin typeface="Calibri"/>
              </a:rPr>
              <a:t>; </a:t>
            </a:r>
            <a:r>
              <a:rPr lang="fr-FR" altLang="en-US" b="1" dirty="0">
                <a:latin typeface="Calibri"/>
              </a:rPr>
              <a:t>Malware </a:t>
            </a:r>
            <a:r>
              <a:rPr lang="fr-FR" altLang="en-US" b="1" dirty="0" err="1">
                <a:latin typeface="Calibri"/>
              </a:rPr>
              <a:t>Analysis</a:t>
            </a:r>
            <a:r>
              <a:rPr lang="fr-FR" altLang="en-US" b="1" dirty="0">
                <a:latin typeface="Calibri"/>
              </a:rPr>
              <a:t> </a:t>
            </a:r>
            <a:r>
              <a:rPr lang="fr-FR" altLang="en-US" dirty="0">
                <a:latin typeface="Calibri"/>
              </a:rPr>
              <a:t>; </a:t>
            </a:r>
            <a:r>
              <a:rPr lang="fr-FR" altLang="en-US" b="1" dirty="0" err="1">
                <a:latin typeface="Calibri"/>
              </a:rPr>
              <a:t>Pentesting</a:t>
            </a:r>
            <a:r>
              <a:rPr lang="fr-FR" altLang="en-US" dirty="0">
                <a:latin typeface="Calibri"/>
              </a:rPr>
              <a:t> ; </a:t>
            </a:r>
            <a:r>
              <a:rPr lang="fr-FR" altLang="en-US" b="1" dirty="0">
                <a:latin typeface="Calibri"/>
              </a:rPr>
              <a:t>Application </a:t>
            </a:r>
            <a:r>
              <a:rPr lang="fr-FR" altLang="en-US" b="1" dirty="0" err="1">
                <a:latin typeface="Calibri"/>
              </a:rPr>
              <a:t>Vulnerabilities</a:t>
            </a:r>
            <a:r>
              <a:rPr lang="fr-FR" altLang="en-US" b="1" dirty="0">
                <a:latin typeface="Calibri"/>
              </a:rPr>
              <a:t> </a:t>
            </a:r>
            <a:r>
              <a:rPr lang="fr-FR" altLang="en-US" dirty="0">
                <a:latin typeface="Calibri"/>
              </a:rPr>
              <a:t>; Infrastructure </a:t>
            </a:r>
            <a:r>
              <a:rPr lang="fr-FR" altLang="en-US" dirty="0" err="1">
                <a:latin typeface="Calibri"/>
              </a:rPr>
              <a:t>Vulnerabilities</a:t>
            </a:r>
            <a:r>
              <a:rPr lang="fr-FR" altLang="en-US" dirty="0">
                <a:latin typeface="Calibri"/>
              </a:rPr>
              <a:t> ; </a:t>
            </a:r>
            <a:r>
              <a:rPr lang="fr-FR" altLang="en-US" b="1" dirty="0">
                <a:latin typeface="Calibri"/>
              </a:rPr>
              <a:t>Digital Forensics </a:t>
            </a:r>
            <a:r>
              <a:rPr lang="fr-FR" altLang="en-US" dirty="0">
                <a:latin typeface="Calibri"/>
              </a:rPr>
              <a:t>; Networking </a:t>
            </a:r>
            <a:r>
              <a:rPr lang="fr-FR" altLang="en-US" dirty="0" err="1">
                <a:latin typeface="Calibri"/>
              </a:rPr>
              <a:t>devices</a:t>
            </a:r>
            <a:r>
              <a:rPr lang="fr-FR" altLang="en-US" dirty="0">
                <a:latin typeface="Calibri"/>
              </a:rPr>
              <a:t>, switches installation ; Firewalls </a:t>
            </a:r>
            <a:r>
              <a:rPr lang="fr-FR" altLang="en-US" dirty="0" err="1">
                <a:latin typeface="Calibri"/>
              </a:rPr>
              <a:t>implementation</a:t>
            </a:r>
            <a:r>
              <a:rPr lang="fr-FR" altLang="en-US" dirty="0">
                <a:latin typeface="Calibri"/>
              </a:rPr>
              <a:t> ; Customer logs collection </a:t>
            </a:r>
            <a:r>
              <a:rPr lang="fr-FR" altLang="en-US" dirty="0" err="1">
                <a:latin typeface="Calibri"/>
              </a:rPr>
              <a:t>connection</a:t>
            </a:r>
            <a:r>
              <a:rPr lang="fr-FR" altLang="en-US" dirty="0">
                <a:latin typeface="Calibri"/>
              </a:rPr>
              <a:t> ; Windows servers and </a:t>
            </a:r>
            <a:r>
              <a:rPr lang="fr-FR" altLang="en-US" dirty="0" err="1">
                <a:latin typeface="Calibri"/>
              </a:rPr>
              <a:t>disk</a:t>
            </a:r>
            <a:r>
              <a:rPr lang="fr-FR" altLang="en-US" dirty="0">
                <a:latin typeface="Calibri"/>
              </a:rPr>
              <a:t> </a:t>
            </a:r>
            <a:r>
              <a:rPr lang="fr-FR" altLang="en-US" dirty="0" err="1">
                <a:latin typeface="Calibri"/>
              </a:rPr>
              <a:t>arrays</a:t>
            </a:r>
            <a:r>
              <a:rPr lang="fr-FR" altLang="en-US" dirty="0">
                <a:latin typeface="Calibri"/>
              </a:rPr>
              <a:t> installation ; Antivirus management and GPO ; E-mail </a:t>
            </a:r>
            <a:r>
              <a:rPr lang="fr-FR" altLang="en-US" dirty="0" err="1">
                <a:latin typeface="Calibri"/>
              </a:rPr>
              <a:t>gateway</a:t>
            </a:r>
            <a:r>
              <a:rPr lang="fr-FR" altLang="en-US" dirty="0">
                <a:latin typeface="Calibri"/>
              </a:rPr>
              <a:t> and Exchange installation and configuration ; Installation, Storage, and </a:t>
            </a:r>
            <a:r>
              <a:rPr lang="fr-FR" altLang="en-US" dirty="0" err="1">
                <a:latin typeface="Calibri"/>
              </a:rPr>
              <a:t>Compute</a:t>
            </a:r>
            <a:r>
              <a:rPr lang="fr-FR" altLang="en-US" dirty="0">
                <a:latin typeface="Calibri"/>
              </a:rPr>
              <a:t> </a:t>
            </a:r>
            <a:r>
              <a:rPr lang="fr-FR" altLang="en-US" dirty="0" err="1">
                <a:latin typeface="Calibri"/>
              </a:rPr>
              <a:t>with</a:t>
            </a:r>
            <a:r>
              <a:rPr lang="fr-FR" altLang="en-US" dirty="0">
                <a:latin typeface="Calibri"/>
              </a:rPr>
              <a:t> Windows Server 2016 ; Networking </a:t>
            </a:r>
            <a:r>
              <a:rPr lang="fr-FR" altLang="en-US" dirty="0" err="1">
                <a:latin typeface="Calibri"/>
              </a:rPr>
              <a:t>with</a:t>
            </a:r>
            <a:r>
              <a:rPr lang="fr-FR" altLang="en-US" dirty="0">
                <a:latin typeface="Calibri"/>
              </a:rPr>
              <a:t> Windows Server 2016 ; Identity </a:t>
            </a:r>
            <a:r>
              <a:rPr lang="fr-FR" altLang="en-US" dirty="0" err="1">
                <a:latin typeface="Calibri"/>
              </a:rPr>
              <a:t>with</a:t>
            </a:r>
            <a:r>
              <a:rPr lang="fr-FR" altLang="en-US" dirty="0">
                <a:latin typeface="Calibri"/>
              </a:rPr>
              <a:t> Windows Server 2016 ; </a:t>
            </a:r>
            <a:r>
              <a:rPr lang="fr-FR" altLang="en-US" dirty="0" err="1">
                <a:latin typeface="Calibri"/>
              </a:rPr>
              <a:t>Administering</a:t>
            </a:r>
            <a:r>
              <a:rPr lang="fr-FR" altLang="en-US" dirty="0">
                <a:latin typeface="Calibri"/>
              </a:rPr>
              <a:t> Exchange Server 2016/2019 ; </a:t>
            </a:r>
            <a:r>
              <a:rPr lang="fr-FR" altLang="en-US" dirty="0" err="1">
                <a:latin typeface="Calibri"/>
              </a:rPr>
              <a:t>Implementing</a:t>
            </a:r>
            <a:r>
              <a:rPr lang="fr-FR" altLang="en-US" dirty="0">
                <a:latin typeface="Calibri"/>
              </a:rPr>
              <a:t> and </a:t>
            </a:r>
            <a:r>
              <a:rPr lang="fr-FR" altLang="en-US" dirty="0" err="1">
                <a:latin typeface="Calibri"/>
              </a:rPr>
              <a:t>Administering</a:t>
            </a:r>
            <a:r>
              <a:rPr lang="fr-FR" altLang="en-US" dirty="0">
                <a:latin typeface="Calibri"/>
              </a:rPr>
              <a:t> Cisco Solutions (CCNA) 1.0 ; </a:t>
            </a:r>
            <a:r>
              <a:rPr lang="fr-FR" altLang="en-US" b="1" dirty="0" err="1">
                <a:latin typeface="Calibri"/>
              </a:rPr>
              <a:t>Collecting</a:t>
            </a:r>
            <a:r>
              <a:rPr lang="fr-FR" altLang="en-US" b="1" dirty="0">
                <a:latin typeface="Calibri"/>
              </a:rPr>
              <a:t> and </a:t>
            </a:r>
            <a:r>
              <a:rPr lang="fr-FR" altLang="en-US" b="1" dirty="0" err="1">
                <a:latin typeface="Calibri"/>
              </a:rPr>
              <a:t>processing</a:t>
            </a:r>
            <a:r>
              <a:rPr lang="fr-FR" altLang="en-US" b="1" dirty="0">
                <a:latin typeface="Calibri"/>
              </a:rPr>
              <a:t> Cyber Threat Intelligence </a:t>
            </a:r>
            <a:r>
              <a:rPr lang="fr-FR" altLang="en-US" dirty="0">
                <a:latin typeface="Calibri"/>
              </a:rPr>
              <a:t>; </a:t>
            </a:r>
            <a:r>
              <a:rPr lang="fr-FR" altLang="en-US" dirty="0" err="1">
                <a:latin typeface="Calibri"/>
              </a:rPr>
              <a:t>Implementing</a:t>
            </a:r>
            <a:r>
              <a:rPr lang="fr-FR" altLang="en-US" dirty="0">
                <a:latin typeface="Calibri"/>
              </a:rPr>
              <a:t> and Operating Cisco Security </a:t>
            </a:r>
            <a:r>
              <a:rPr lang="fr-FR" altLang="en-US" dirty="0" err="1">
                <a:latin typeface="Calibri"/>
              </a:rPr>
              <a:t>Core</a:t>
            </a:r>
            <a:r>
              <a:rPr lang="fr-FR" altLang="en-US" dirty="0">
                <a:latin typeface="Calibri"/>
              </a:rPr>
              <a:t> Technologies ; </a:t>
            </a:r>
            <a:r>
              <a:rPr lang="fr-FR" altLang="en-US" b="1" dirty="0">
                <a:latin typeface="Calibri"/>
              </a:rPr>
              <a:t>Essential services Manager / Auditor </a:t>
            </a:r>
            <a:r>
              <a:rPr lang="fr-FR" altLang="en-US" dirty="0">
                <a:latin typeface="Calibri"/>
              </a:rPr>
              <a:t>; System Admin trainings ; ITIL 4 </a:t>
            </a:r>
            <a:r>
              <a:rPr lang="fr-FR" altLang="en-US" dirty="0" err="1">
                <a:latin typeface="Calibri"/>
              </a:rPr>
              <a:t>Foundation</a:t>
            </a:r>
            <a:r>
              <a:rPr lang="fr-FR" altLang="en-US" dirty="0">
                <a:latin typeface="Calibri"/>
              </a:rPr>
              <a:t> ; Prince 2 </a:t>
            </a:r>
            <a:r>
              <a:rPr lang="fr-FR" altLang="en-US" dirty="0" err="1">
                <a:latin typeface="Calibri"/>
              </a:rPr>
              <a:t>Foundation</a:t>
            </a:r>
            <a:r>
              <a:rPr lang="fr-FR" altLang="en-US" dirty="0">
                <a:latin typeface="Calibri"/>
              </a:rPr>
              <a:t> ; </a:t>
            </a:r>
            <a:r>
              <a:rPr lang="fr-FR" altLang="en-US" dirty="0" err="1">
                <a:latin typeface="Calibri"/>
              </a:rPr>
              <a:t>Securing</a:t>
            </a:r>
            <a:r>
              <a:rPr lang="fr-FR" altLang="en-US" dirty="0">
                <a:latin typeface="Calibri"/>
              </a:rPr>
              <a:t> Windows Server 2016 ; VMware vSphere: Install, Configure, Manage ; </a:t>
            </a:r>
            <a:r>
              <a:rPr lang="fr-FR" altLang="en-US" b="1" dirty="0" err="1">
                <a:latin typeface="Calibri"/>
              </a:rPr>
              <a:t>Implementing</a:t>
            </a:r>
            <a:r>
              <a:rPr lang="fr-FR" altLang="en-US" b="1" dirty="0">
                <a:latin typeface="Calibri"/>
              </a:rPr>
              <a:t> information </a:t>
            </a:r>
            <a:r>
              <a:rPr lang="fr-FR" altLang="en-US" b="1" dirty="0" err="1">
                <a:latin typeface="Calibri"/>
              </a:rPr>
              <a:t>security</a:t>
            </a:r>
            <a:r>
              <a:rPr lang="fr-FR" altLang="en-US" b="1" dirty="0">
                <a:latin typeface="Calibri"/>
              </a:rPr>
              <a:t> </a:t>
            </a:r>
            <a:r>
              <a:rPr lang="fr-FR" altLang="en-US" b="1" dirty="0" err="1">
                <a:latin typeface="Calibri"/>
              </a:rPr>
              <a:t>policy</a:t>
            </a:r>
            <a:r>
              <a:rPr lang="fr-FR" altLang="en-US" b="1" dirty="0">
                <a:latin typeface="Calibri"/>
              </a:rPr>
              <a:t> in </a:t>
            </a:r>
            <a:r>
              <a:rPr lang="fr-FR" altLang="en-US" b="1" dirty="0" err="1">
                <a:latin typeface="Calibri"/>
              </a:rPr>
              <a:t>organization</a:t>
            </a:r>
            <a:r>
              <a:rPr lang="fr-FR" altLang="en-US" dirty="0">
                <a:latin typeface="Calibri"/>
              </a:rPr>
              <a:t> ; </a:t>
            </a:r>
          </a:p>
          <a:p>
            <a:pPr eaLnBrk="1" hangingPunct="1">
              <a:lnSpc>
                <a:spcPct val="95000"/>
              </a:lnSpc>
              <a:spcAft>
                <a:spcPts val="600"/>
              </a:spcAft>
              <a:buClr>
                <a:srgbClr val="09A4E0"/>
              </a:buClr>
              <a:buFont typeface="Wingdings" panose="05000000000000000000" pitchFamily="2" charset="2"/>
              <a:buChar char="§"/>
              <a:defRPr/>
            </a:pPr>
            <a:r>
              <a:rPr lang="fr-FR" altLang="en-US" dirty="0">
                <a:latin typeface="Calibri"/>
              </a:rPr>
              <a:t>Formations non technique</a:t>
            </a:r>
          </a:p>
          <a:p>
            <a:pPr lvl="1" eaLnBrk="1" hangingPunct="1">
              <a:lnSpc>
                <a:spcPct val="95000"/>
              </a:lnSpc>
              <a:spcAft>
                <a:spcPts val="600"/>
              </a:spcAft>
              <a:buClr>
                <a:srgbClr val="09A4E0"/>
              </a:buClr>
              <a:buFont typeface="Wingdings" panose="05000000000000000000" pitchFamily="2" charset="2"/>
              <a:buChar char="§"/>
              <a:defRPr/>
            </a:pPr>
            <a:r>
              <a:rPr lang="fr-FR" altLang="en-US" dirty="0">
                <a:latin typeface="Calibri"/>
              </a:rPr>
              <a:t>Consulting </a:t>
            </a:r>
            <a:r>
              <a:rPr lang="fr-FR" altLang="en-US" dirty="0" err="1">
                <a:latin typeface="Calibri"/>
              </a:rPr>
              <a:t>skills</a:t>
            </a:r>
            <a:r>
              <a:rPr lang="fr-FR" altLang="en-US" dirty="0">
                <a:latin typeface="Calibri"/>
              </a:rPr>
              <a:t> training ; </a:t>
            </a:r>
            <a:r>
              <a:rPr lang="fr-FR" altLang="en-US" dirty="0" err="1">
                <a:latin typeface="Calibri"/>
              </a:rPr>
              <a:t>Developing</a:t>
            </a:r>
            <a:r>
              <a:rPr lang="fr-FR" altLang="en-US" dirty="0">
                <a:latin typeface="Calibri"/>
              </a:rPr>
              <a:t> </a:t>
            </a:r>
            <a:r>
              <a:rPr lang="fr-FR" altLang="en-US" dirty="0" err="1">
                <a:latin typeface="Calibri"/>
              </a:rPr>
              <a:t>Intercultural</a:t>
            </a:r>
            <a:r>
              <a:rPr lang="fr-FR" altLang="en-US" dirty="0">
                <a:latin typeface="Calibri"/>
              </a:rPr>
              <a:t> </a:t>
            </a:r>
            <a:r>
              <a:rPr lang="fr-FR" altLang="en-US" dirty="0" err="1">
                <a:latin typeface="Calibri"/>
              </a:rPr>
              <a:t>Competence</a:t>
            </a:r>
            <a:r>
              <a:rPr lang="fr-FR" altLang="en-US" dirty="0">
                <a:latin typeface="Calibri"/>
              </a:rPr>
              <a:t> and Communication </a:t>
            </a:r>
            <a:r>
              <a:rPr lang="fr-FR" altLang="en-US" dirty="0" err="1">
                <a:latin typeface="Calibri"/>
              </a:rPr>
              <a:t>Skills</a:t>
            </a:r>
            <a:r>
              <a:rPr lang="fr-FR" altLang="en-US" dirty="0">
                <a:latin typeface="Calibri"/>
              </a:rPr>
              <a:t> ; Time management ; </a:t>
            </a:r>
            <a:r>
              <a:rPr lang="fr-FR" altLang="en-US" dirty="0" err="1">
                <a:latin typeface="Calibri"/>
              </a:rPr>
              <a:t>Personal</a:t>
            </a:r>
            <a:r>
              <a:rPr lang="fr-FR" altLang="en-US" dirty="0">
                <a:latin typeface="Calibri"/>
              </a:rPr>
              <a:t> </a:t>
            </a:r>
            <a:r>
              <a:rPr lang="fr-FR" altLang="en-US" dirty="0" err="1">
                <a:latin typeface="Calibri"/>
              </a:rPr>
              <a:t>Presentation</a:t>
            </a:r>
            <a:r>
              <a:rPr lang="fr-FR" altLang="en-US" dirty="0">
                <a:latin typeface="Calibri"/>
              </a:rPr>
              <a:t> </a:t>
            </a:r>
            <a:r>
              <a:rPr lang="fr-FR" altLang="en-US" dirty="0" err="1">
                <a:latin typeface="Calibri"/>
              </a:rPr>
              <a:t>Skills</a:t>
            </a:r>
            <a:r>
              <a:rPr lang="fr-FR" altLang="en-US" dirty="0">
                <a:latin typeface="Calibri"/>
              </a:rPr>
              <a:t> ; Power of PowerPoint - effective </a:t>
            </a:r>
            <a:r>
              <a:rPr lang="fr-FR" altLang="en-US" dirty="0" err="1">
                <a:latin typeface="Calibri"/>
              </a:rPr>
              <a:t>presentation</a:t>
            </a:r>
            <a:r>
              <a:rPr lang="fr-FR" altLang="en-US" dirty="0">
                <a:latin typeface="Calibri"/>
              </a:rPr>
              <a:t> </a:t>
            </a:r>
          </a:p>
          <a:p>
            <a:pPr eaLnBrk="1" hangingPunct="1">
              <a:lnSpc>
                <a:spcPct val="95000"/>
              </a:lnSpc>
              <a:spcAft>
                <a:spcPts val="600"/>
              </a:spcAft>
              <a:buClr>
                <a:srgbClr val="09A4E0"/>
              </a:buClr>
              <a:buFont typeface="Wingdings" panose="05000000000000000000" pitchFamily="2" charset="2"/>
              <a:buChar char="§"/>
              <a:defRPr/>
            </a:pPr>
            <a:r>
              <a:rPr lang="fr-FR" altLang="en-US" dirty="0">
                <a:latin typeface="Calibri"/>
              </a:rPr>
              <a:t>Exercices </a:t>
            </a:r>
          </a:p>
          <a:p>
            <a:pPr lvl="2" eaLnBrk="1" hangingPunct="1">
              <a:lnSpc>
                <a:spcPct val="95000"/>
              </a:lnSpc>
              <a:spcAft>
                <a:spcPts val="600"/>
              </a:spcAft>
              <a:buClr>
                <a:srgbClr val="09A4E0"/>
              </a:buClr>
              <a:buFont typeface="Wingdings" panose="05000000000000000000" pitchFamily="2" charset="2"/>
              <a:buChar char="§"/>
              <a:defRPr/>
            </a:pPr>
            <a:r>
              <a:rPr lang="fr-FR" altLang="en-US" dirty="0">
                <a:latin typeface="Calibri"/>
              </a:rPr>
              <a:t>Capture The Flag ; Cyber-Exe	</a:t>
            </a:r>
          </a:p>
        </p:txBody>
      </p:sp>
    </p:spTree>
    <p:extLst>
      <p:ext uri="{BB962C8B-B14F-4D97-AF65-F5344CB8AC3E}">
        <p14:creationId xmlns:p14="http://schemas.microsoft.com/office/powerpoint/2010/main" val="259976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39A0066-1209-4337-9691-B1DBA082F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pl-PL" smtClean="0"/>
              <a:pPr/>
              <a:t>19</a:t>
            </a:fld>
            <a:endParaRPr lang="pl-PL" dirty="0"/>
          </a:p>
        </p:txBody>
      </p:sp>
      <p:sp>
        <p:nvSpPr>
          <p:cNvPr id="8" name="Subtitle 1">
            <a:extLst>
              <a:ext uri="{FF2B5EF4-FFF2-40B4-BE49-F238E27FC236}">
                <a16:creationId xmlns:a16="http://schemas.microsoft.com/office/drawing/2014/main" id="{DB361BA9-1449-42CB-9512-D28FBC51922F}"/>
              </a:ext>
            </a:extLst>
          </p:cNvPr>
          <p:cNvSpPr txBox="1">
            <a:spLocks/>
          </p:cNvSpPr>
          <p:nvPr/>
        </p:nvSpPr>
        <p:spPr>
          <a:xfrm>
            <a:off x="946666" y="430924"/>
            <a:ext cx="11082044" cy="81778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121917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defRPr sz="5867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077357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Font typeface="Symbol" pitchFamily="18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000" b="0" dirty="0"/>
              <a:t>Formations proposés par CDA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42635B55-C657-44FC-ADC0-34FF89B96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664" y="1867429"/>
            <a:ext cx="11150261" cy="4113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eaLnBrk="1" hangingPunct="1">
              <a:lnSpc>
                <a:spcPct val="95000"/>
              </a:lnSpc>
              <a:spcAft>
                <a:spcPts val="1800"/>
              </a:spcAft>
              <a:buClr>
                <a:srgbClr val="09A4E0"/>
              </a:buClr>
              <a:buFont typeface="Wingdings" panose="05000000000000000000" pitchFamily="2" charset="2"/>
              <a:buChar char="§"/>
              <a:defRPr/>
            </a:pPr>
            <a:r>
              <a:rPr lang="fr-FR" altLang="en-US" dirty="0">
                <a:latin typeface="Calibri"/>
              </a:rPr>
              <a:t>Formations</a:t>
            </a:r>
          </a:p>
          <a:p>
            <a:pPr lvl="1" eaLnBrk="1" hangingPunct="1">
              <a:lnSpc>
                <a:spcPct val="95000"/>
              </a:lnSpc>
              <a:spcAft>
                <a:spcPts val="1800"/>
              </a:spcAft>
              <a:buClr>
                <a:srgbClr val="09A4E0"/>
              </a:buClr>
              <a:buFont typeface="Wingdings" panose="05000000000000000000" pitchFamily="2" charset="2"/>
              <a:buChar char="§"/>
              <a:defRPr/>
            </a:pPr>
            <a:r>
              <a:rPr lang="fr-FR" altLang="en-US" dirty="0">
                <a:latin typeface="Calibri"/>
              </a:rPr>
              <a:t>Formation en cybersécurité réalisée auprès des officiers de la Gendarmerie Nationale</a:t>
            </a:r>
          </a:p>
          <a:p>
            <a:pPr eaLnBrk="1" hangingPunct="1">
              <a:lnSpc>
                <a:spcPct val="95000"/>
              </a:lnSpc>
              <a:spcAft>
                <a:spcPts val="1800"/>
              </a:spcAft>
              <a:buClr>
                <a:srgbClr val="09A4E0"/>
              </a:buClr>
              <a:buFont typeface="Wingdings" panose="05000000000000000000" pitchFamily="2" charset="2"/>
              <a:buChar char="§"/>
              <a:defRPr/>
            </a:pPr>
            <a:r>
              <a:rPr lang="fr-FR" altLang="en-US" dirty="0">
                <a:latin typeface="Calibri"/>
              </a:rPr>
              <a:t>CDA propose les formations suivantes: </a:t>
            </a:r>
          </a:p>
          <a:p>
            <a:pPr lvl="1" eaLnBrk="1" hangingPunct="1">
              <a:lnSpc>
                <a:spcPct val="95000"/>
              </a:lnSpc>
              <a:buClr>
                <a:srgbClr val="09A4E0"/>
              </a:buClr>
              <a:buFont typeface="Wingdings" panose="05000000000000000000" pitchFamily="2" charset="2"/>
              <a:buChar char="§"/>
              <a:defRPr/>
            </a:pP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Mise en œuvre de la politique de sécurité de l’information dans l’organisation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lvl="1" eaLnBrk="1" hangingPunct="1">
              <a:lnSpc>
                <a:spcPct val="95000"/>
              </a:lnSpc>
              <a:buClr>
                <a:srgbClr val="09A4E0"/>
              </a:buClr>
              <a:buFont typeface="Wingdings" panose="05000000000000000000" pitchFamily="2" charset="2"/>
              <a:buChar char="§"/>
              <a:defRPr/>
            </a:pP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Gestionnaire / Auditeur des services essentiels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lvl="1" eaLnBrk="1" hangingPunct="1">
              <a:lnSpc>
                <a:spcPct val="95000"/>
              </a:lnSpc>
              <a:buClr>
                <a:srgbClr val="09A4E0"/>
              </a:buClr>
              <a:buFont typeface="Wingdings" panose="05000000000000000000" pitchFamily="2" charset="2"/>
              <a:buChar char="§"/>
              <a:defRPr/>
            </a:pPr>
            <a:r>
              <a:rPr lang="fr-FR" altLang="en-US" dirty="0">
                <a:latin typeface="Calibri"/>
              </a:rPr>
              <a:t>Responsable / auditeur des services essentiels; </a:t>
            </a:r>
          </a:p>
          <a:p>
            <a:pPr lvl="1" eaLnBrk="1" hangingPunct="1">
              <a:lnSpc>
                <a:spcPct val="95000"/>
              </a:lnSpc>
              <a:buClr>
                <a:srgbClr val="09A4E0"/>
              </a:buClr>
              <a:buFont typeface="Wingdings" panose="05000000000000000000" pitchFamily="2" charset="2"/>
              <a:buChar char="§"/>
              <a:defRPr/>
            </a:pP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 à TOR et Darknet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lvl="1" eaLnBrk="1" hangingPunct="1">
              <a:lnSpc>
                <a:spcPct val="95000"/>
              </a:lnSpc>
              <a:buClr>
                <a:srgbClr val="09A4E0"/>
              </a:buClr>
              <a:buFont typeface="Wingdings" panose="05000000000000000000" pitchFamily="2" charset="2"/>
              <a:buChar char="§"/>
              <a:defRPr/>
            </a:pP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 aux crypto-monnaies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lvl="1" eaLnBrk="1" hangingPunct="1">
              <a:lnSpc>
                <a:spcPct val="95000"/>
              </a:lnSpc>
              <a:buClr>
                <a:srgbClr val="09A4E0"/>
              </a:buClr>
              <a:buFont typeface="Wingdings" panose="05000000000000000000" pitchFamily="2" charset="2"/>
              <a:buChar char="§"/>
              <a:defRPr/>
            </a:pP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Formation à la sécurité opérationnelle (OPSEC)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lvl="1" eaLnBrk="1" hangingPunct="1">
              <a:lnSpc>
                <a:spcPct val="95000"/>
              </a:lnSpc>
              <a:buClr>
                <a:srgbClr val="09A4E0"/>
              </a:buClr>
              <a:buFont typeface="Wingdings" panose="05000000000000000000" pitchFamily="2" charset="2"/>
              <a:buChar char="§"/>
              <a:defRPr/>
            </a:pP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Formation sur l’Open Source Intelligence (OSINT)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lvl="1" eaLnBrk="1" hangingPunct="1">
              <a:lnSpc>
                <a:spcPct val="95000"/>
              </a:lnSpc>
              <a:buClr>
                <a:srgbClr val="09A4E0"/>
              </a:buClr>
              <a:buFont typeface="Wingdings" panose="05000000000000000000" pitchFamily="2" charset="2"/>
              <a:buChar char="§"/>
              <a:defRPr/>
            </a:pP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 des applications web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lvl="1" eaLnBrk="1" hangingPunct="1">
              <a:lnSpc>
                <a:spcPct val="95000"/>
              </a:lnSpc>
              <a:buClr>
                <a:srgbClr val="09A4E0"/>
              </a:buClr>
              <a:buFont typeface="Wingdings" panose="05000000000000000000" pitchFamily="2" charset="2"/>
              <a:buChar char="§"/>
              <a:defRPr/>
            </a:pP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XRY, XAMN pour les professionnels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ou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les spécialistes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lvl="1" eaLnBrk="1" hangingPunct="1">
              <a:lnSpc>
                <a:spcPct val="95000"/>
              </a:lnSpc>
              <a:buClr>
                <a:srgbClr val="09A4E0"/>
              </a:buClr>
              <a:buFont typeface="Wingdings" panose="05000000000000000000" pitchFamily="2" charset="2"/>
              <a:buChar char="§"/>
              <a:defRPr/>
            </a:pP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Acquisition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EnCase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FTK Imager,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Axiom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pour les professionnels et les experts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fr-FR" alt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708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E9D0A01-ABA7-4306-83F9-AF2D69D97A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9957" y="1057013"/>
            <a:ext cx="10447044" cy="1566252"/>
          </a:xfrm>
        </p:spPr>
        <p:txBody>
          <a:bodyPr/>
          <a:lstStyle/>
          <a:p>
            <a:r>
              <a:rPr lang="fr-FR" sz="5400" dirty="0">
                <a:solidFill>
                  <a:schemeClr val="bg1"/>
                </a:solidFill>
              </a:rPr>
              <a:t>Présentation de la situation du Togo</a:t>
            </a:r>
          </a:p>
          <a:p>
            <a:pPr algn="ctr"/>
            <a:r>
              <a:rPr lang="fr-FR" sz="2400" dirty="0">
                <a:solidFill>
                  <a:schemeClr val="bg1"/>
                </a:solidFill>
              </a:rPr>
              <a:t>Abidjan – 28 au 30 Septembre 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38680C-10D3-4F5E-A145-7E5DE3898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pl-PL" smtClean="0"/>
              <a:pPr/>
              <a:t>2</a:t>
            </a:fld>
            <a:endParaRPr lang="pl-P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90FC9E-ECB2-4E7B-A97E-C24EB7AE16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7600" y="4857750"/>
            <a:ext cx="10439401" cy="1392047"/>
          </a:xfrm>
        </p:spPr>
        <p:txBody>
          <a:bodyPr>
            <a:normAutofit/>
          </a:bodyPr>
          <a:lstStyle/>
          <a:p>
            <a:r>
              <a:rPr lang="fr-FR" sz="1800" dirty="0"/>
              <a:t>Gbota GWALIBA – DG Agence Nationale de la Cybersécurité (ANCy)</a:t>
            </a:r>
          </a:p>
          <a:p>
            <a:r>
              <a:rPr lang="fi-FI" sz="1800" dirty="0"/>
              <a:t>Hodabalo Pitémnéwé KADJA </a:t>
            </a:r>
            <a:r>
              <a:rPr lang="fr-FR" sz="1800" dirty="0"/>
              <a:t>– Commissaire Principal de Police</a:t>
            </a:r>
          </a:p>
          <a:p>
            <a:r>
              <a:rPr lang="fr-FR" sz="1800" dirty="0"/>
              <a:t>Palakiyem ASSIH – Directeur Technique Cyber Defense Africa (CDA)</a:t>
            </a:r>
          </a:p>
        </p:txBody>
      </p:sp>
    </p:spTree>
    <p:extLst>
      <p:ext uri="{BB962C8B-B14F-4D97-AF65-F5344CB8AC3E}">
        <p14:creationId xmlns:p14="http://schemas.microsoft.com/office/powerpoint/2010/main" val="22898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0174271-7128-407D-95CD-03DDF6AC0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pl-PL" smtClean="0"/>
              <a:pPr/>
              <a:t>3</a:t>
            </a:fld>
            <a:endParaRPr lang="pl-PL" dirty="0"/>
          </a:p>
        </p:txBody>
      </p:sp>
      <p:grpSp>
        <p:nvGrpSpPr>
          <p:cNvPr id="6" name="Gruppieren 2">
            <a:extLst>
              <a:ext uri="{FF2B5EF4-FFF2-40B4-BE49-F238E27FC236}">
                <a16:creationId xmlns:a16="http://schemas.microsoft.com/office/drawing/2014/main" id="{A0F6DD8E-D129-4BEB-9D26-9C5B85FBFC58}"/>
              </a:ext>
            </a:extLst>
          </p:cNvPr>
          <p:cNvGrpSpPr/>
          <p:nvPr/>
        </p:nvGrpSpPr>
        <p:grpSpPr>
          <a:xfrm>
            <a:off x="4537" y="1703597"/>
            <a:ext cx="12192000" cy="4309155"/>
            <a:chOff x="3175" y="772007"/>
            <a:chExt cx="9140831" cy="5211763"/>
          </a:xfrm>
        </p:grpSpPr>
        <p:pic>
          <p:nvPicPr>
            <p:cNvPr id="45" name="Picture 65">
              <a:extLst>
                <a:ext uri="{FF2B5EF4-FFF2-40B4-BE49-F238E27FC236}">
                  <a16:creationId xmlns:a16="http://schemas.microsoft.com/office/drawing/2014/main" id="{EB967012-66C0-4789-B771-11A38F459D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r="308"/>
            <a:stretch>
              <a:fillRect/>
            </a:stretch>
          </p:blipFill>
          <p:spPr bwMode="gray">
            <a:xfrm>
              <a:off x="2474919" y="772007"/>
              <a:ext cx="6669087" cy="5211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6" name="Rectangle 66" descr="© INSCALE GmbH, 26.05.2010&#10;http://www.presentationload.com/">
              <a:extLst>
                <a:ext uri="{FF2B5EF4-FFF2-40B4-BE49-F238E27FC236}">
                  <a16:creationId xmlns:a16="http://schemas.microsoft.com/office/drawing/2014/main" id="{AFA28E19-D233-4BE3-9CE5-76D2AAEA594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75" y="3933825"/>
              <a:ext cx="2525713" cy="2039938"/>
            </a:xfrm>
            <a:prstGeom prst="rect">
              <a:avLst/>
            </a:prstGeom>
            <a:solidFill>
              <a:srgbClr val="F3F3F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pl-PL" sz="2400" dirty="0">
                <a:solidFill>
                  <a:srgbClr val="333333"/>
                </a:solidFill>
                <a:latin typeface="Calibri"/>
              </a:endParaRPr>
            </a:p>
          </p:txBody>
        </p:sp>
      </p:grpSp>
      <p:sp>
        <p:nvSpPr>
          <p:cNvPr id="7" name="Freeform 67" descr="© INSCALE GmbH, 26.05.2010&#10;http://www.presentationload.com/">
            <a:extLst>
              <a:ext uri="{FF2B5EF4-FFF2-40B4-BE49-F238E27FC236}">
                <a16:creationId xmlns:a16="http://schemas.microsoft.com/office/drawing/2014/main" id="{615B3950-3596-47E4-9A8C-6A6D8D25F7F0}"/>
              </a:ext>
            </a:extLst>
          </p:cNvPr>
          <p:cNvSpPr>
            <a:spLocks/>
          </p:cNvSpPr>
          <p:nvPr/>
        </p:nvSpPr>
        <p:spPr bwMode="gray">
          <a:xfrm>
            <a:off x="9051721" y="5276009"/>
            <a:ext cx="1383861" cy="698437"/>
          </a:xfrm>
          <a:custGeom>
            <a:avLst/>
            <a:gdLst>
              <a:gd name="connsiteX0" fmla="*/ 0 w 10000"/>
              <a:gd name="connsiteY0" fmla="*/ 10000 h 10000"/>
              <a:gd name="connsiteX1" fmla="*/ 2739 w 10000"/>
              <a:gd name="connsiteY1" fmla="*/ 9120 h 10000"/>
              <a:gd name="connsiteX2" fmla="*/ 5429 w 10000"/>
              <a:gd name="connsiteY2" fmla="*/ 8626 h 10000"/>
              <a:gd name="connsiteX3" fmla="*/ 7123 w 10000"/>
              <a:gd name="connsiteY3" fmla="*/ 7776 h 10000"/>
              <a:gd name="connsiteX4" fmla="*/ 7258 w 10000"/>
              <a:gd name="connsiteY4" fmla="*/ 7544 h 10000"/>
              <a:gd name="connsiteX5" fmla="*/ 7468 w 10000"/>
              <a:gd name="connsiteY5" fmla="*/ 6979 h 10000"/>
              <a:gd name="connsiteX6" fmla="*/ 8365 w 10000"/>
              <a:gd name="connsiteY6" fmla="*/ 6250 h 10000"/>
              <a:gd name="connsiteX7" fmla="*/ 9803 w 10000"/>
              <a:gd name="connsiteY7" fmla="*/ 5433 h 10000"/>
              <a:gd name="connsiteX8" fmla="*/ 9557 w 10000"/>
              <a:gd name="connsiteY8" fmla="*/ 4550 h 10000"/>
              <a:gd name="connsiteX9" fmla="*/ 8956 w 10000"/>
              <a:gd name="connsiteY9" fmla="*/ 3347 h 10000"/>
              <a:gd name="connsiteX10" fmla="*/ 5773 w 10000"/>
              <a:gd name="connsiteY10" fmla="*/ 2513 h 10000"/>
              <a:gd name="connsiteX11" fmla="*/ 6670 w 10000"/>
              <a:gd name="connsiteY11" fmla="*/ 1274 h 10000"/>
              <a:gd name="connsiteX12" fmla="*/ 5773 w 10000"/>
              <a:gd name="connsiteY12" fmla="*/ 444 h 10000"/>
              <a:gd name="connsiteX13" fmla="*/ 3980 w 10000"/>
              <a:gd name="connsiteY13" fmla="*/ 0 h 10000"/>
              <a:gd name="connsiteX0" fmla="*/ 0 w 10000"/>
              <a:gd name="connsiteY0" fmla="*/ 10000 h 10000"/>
              <a:gd name="connsiteX1" fmla="*/ 2739 w 10000"/>
              <a:gd name="connsiteY1" fmla="*/ 9120 h 10000"/>
              <a:gd name="connsiteX2" fmla="*/ 5429 w 10000"/>
              <a:gd name="connsiteY2" fmla="*/ 8626 h 10000"/>
              <a:gd name="connsiteX3" fmla="*/ 7123 w 10000"/>
              <a:gd name="connsiteY3" fmla="*/ 7776 h 10000"/>
              <a:gd name="connsiteX4" fmla="*/ 7258 w 10000"/>
              <a:gd name="connsiteY4" fmla="*/ 7544 h 10000"/>
              <a:gd name="connsiteX5" fmla="*/ 8365 w 10000"/>
              <a:gd name="connsiteY5" fmla="*/ 6250 h 10000"/>
              <a:gd name="connsiteX6" fmla="*/ 9803 w 10000"/>
              <a:gd name="connsiteY6" fmla="*/ 5433 h 10000"/>
              <a:gd name="connsiteX7" fmla="*/ 9557 w 10000"/>
              <a:gd name="connsiteY7" fmla="*/ 4550 h 10000"/>
              <a:gd name="connsiteX8" fmla="*/ 8956 w 10000"/>
              <a:gd name="connsiteY8" fmla="*/ 3347 h 10000"/>
              <a:gd name="connsiteX9" fmla="*/ 5773 w 10000"/>
              <a:gd name="connsiteY9" fmla="*/ 2513 h 10000"/>
              <a:gd name="connsiteX10" fmla="*/ 6670 w 10000"/>
              <a:gd name="connsiteY10" fmla="*/ 1274 h 10000"/>
              <a:gd name="connsiteX11" fmla="*/ 5773 w 10000"/>
              <a:gd name="connsiteY11" fmla="*/ 444 h 10000"/>
              <a:gd name="connsiteX12" fmla="*/ 3980 w 10000"/>
              <a:gd name="connsiteY12" fmla="*/ 0 h 10000"/>
              <a:gd name="connsiteX0" fmla="*/ 0 w 10186"/>
              <a:gd name="connsiteY0" fmla="*/ 10000 h 10000"/>
              <a:gd name="connsiteX1" fmla="*/ 2739 w 10186"/>
              <a:gd name="connsiteY1" fmla="*/ 9120 h 10000"/>
              <a:gd name="connsiteX2" fmla="*/ 5429 w 10186"/>
              <a:gd name="connsiteY2" fmla="*/ 8626 h 10000"/>
              <a:gd name="connsiteX3" fmla="*/ 7123 w 10186"/>
              <a:gd name="connsiteY3" fmla="*/ 7776 h 10000"/>
              <a:gd name="connsiteX4" fmla="*/ 7258 w 10186"/>
              <a:gd name="connsiteY4" fmla="*/ 7544 h 10000"/>
              <a:gd name="connsiteX5" fmla="*/ 9803 w 10186"/>
              <a:gd name="connsiteY5" fmla="*/ 5433 h 10000"/>
              <a:gd name="connsiteX6" fmla="*/ 9557 w 10186"/>
              <a:gd name="connsiteY6" fmla="*/ 4550 h 10000"/>
              <a:gd name="connsiteX7" fmla="*/ 8956 w 10186"/>
              <a:gd name="connsiteY7" fmla="*/ 3347 h 10000"/>
              <a:gd name="connsiteX8" fmla="*/ 5773 w 10186"/>
              <a:gd name="connsiteY8" fmla="*/ 2513 h 10000"/>
              <a:gd name="connsiteX9" fmla="*/ 6670 w 10186"/>
              <a:gd name="connsiteY9" fmla="*/ 1274 h 10000"/>
              <a:gd name="connsiteX10" fmla="*/ 5773 w 10186"/>
              <a:gd name="connsiteY10" fmla="*/ 444 h 10000"/>
              <a:gd name="connsiteX11" fmla="*/ 3980 w 10186"/>
              <a:gd name="connsiteY11" fmla="*/ 0 h 10000"/>
              <a:gd name="connsiteX0" fmla="*/ 0 w 9840"/>
              <a:gd name="connsiteY0" fmla="*/ 10000 h 10000"/>
              <a:gd name="connsiteX1" fmla="*/ 2739 w 9840"/>
              <a:gd name="connsiteY1" fmla="*/ 9120 h 10000"/>
              <a:gd name="connsiteX2" fmla="*/ 5429 w 9840"/>
              <a:gd name="connsiteY2" fmla="*/ 8626 h 10000"/>
              <a:gd name="connsiteX3" fmla="*/ 7123 w 9840"/>
              <a:gd name="connsiteY3" fmla="*/ 7776 h 10000"/>
              <a:gd name="connsiteX4" fmla="*/ 7258 w 9840"/>
              <a:gd name="connsiteY4" fmla="*/ 7544 h 10000"/>
              <a:gd name="connsiteX5" fmla="*/ 9557 w 9840"/>
              <a:gd name="connsiteY5" fmla="*/ 4550 h 10000"/>
              <a:gd name="connsiteX6" fmla="*/ 8956 w 9840"/>
              <a:gd name="connsiteY6" fmla="*/ 3347 h 10000"/>
              <a:gd name="connsiteX7" fmla="*/ 5773 w 9840"/>
              <a:gd name="connsiteY7" fmla="*/ 2513 h 10000"/>
              <a:gd name="connsiteX8" fmla="*/ 6670 w 9840"/>
              <a:gd name="connsiteY8" fmla="*/ 1274 h 10000"/>
              <a:gd name="connsiteX9" fmla="*/ 5773 w 9840"/>
              <a:gd name="connsiteY9" fmla="*/ 444 h 10000"/>
              <a:gd name="connsiteX10" fmla="*/ 3980 w 9840"/>
              <a:gd name="connsiteY10" fmla="*/ 0 h 10000"/>
              <a:gd name="connsiteX0" fmla="*/ 0 w 9354"/>
              <a:gd name="connsiteY0" fmla="*/ 10000 h 10000"/>
              <a:gd name="connsiteX1" fmla="*/ 2784 w 9354"/>
              <a:gd name="connsiteY1" fmla="*/ 9120 h 10000"/>
              <a:gd name="connsiteX2" fmla="*/ 5517 w 9354"/>
              <a:gd name="connsiteY2" fmla="*/ 8626 h 10000"/>
              <a:gd name="connsiteX3" fmla="*/ 7239 w 9354"/>
              <a:gd name="connsiteY3" fmla="*/ 7776 h 10000"/>
              <a:gd name="connsiteX4" fmla="*/ 7376 w 9354"/>
              <a:gd name="connsiteY4" fmla="*/ 7544 h 10000"/>
              <a:gd name="connsiteX5" fmla="*/ 9102 w 9354"/>
              <a:gd name="connsiteY5" fmla="*/ 3347 h 10000"/>
              <a:gd name="connsiteX6" fmla="*/ 5867 w 9354"/>
              <a:gd name="connsiteY6" fmla="*/ 2513 h 10000"/>
              <a:gd name="connsiteX7" fmla="*/ 6778 w 9354"/>
              <a:gd name="connsiteY7" fmla="*/ 1274 h 10000"/>
              <a:gd name="connsiteX8" fmla="*/ 5867 w 9354"/>
              <a:gd name="connsiteY8" fmla="*/ 444 h 10000"/>
              <a:gd name="connsiteX9" fmla="*/ 4045 w 9354"/>
              <a:gd name="connsiteY9" fmla="*/ 0 h 10000"/>
              <a:gd name="connsiteX0" fmla="*/ 0 w 8070"/>
              <a:gd name="connsiteY0" fmla="*/ 10000 h 10000"/>
              <a:gd name="connsiteX1" fmla="*/ 2976 w 8070"/>
              <a:gd name="connsiteY1" fmla="*/ 9120 h 10000"/>
              <a:gd name="connsiteX2" fmla="*/ 5898 w 8070"/>
              <a:gd name="connsiteY2" fmla="*/ 8626 h 10000"/>
              <a:gd name="connsiteX3" fmla="*/ 7739 w 8070"/>
              <a:gd name="connsiteY3" fmla="*/ 7776 h 10000"/>
              <a:gd name="connsiteX4" fmla="*/ 7885 w 8070"/>
              <a:gd name="connsiteY4" fmla="*/ 7544 h 10000"/>
              <a:gd name="connsiteX5" fmla="*/ 6272 w 8070"/>
              <a:gd name="connsiteY5" fmla="*/ 2513 h 10000"/>
              <a:gd name="connsiteX6" fmla="*/ 7246 w 8070"/>
              <a:gd name="connsiteY6" fmla="*/ 1274 h 10000"/>
              <a:gd name="connsiteX7" fmla="*/ 6272 w 8070"/>
              <a:gd name="connsiteY7" fmla="*/ 444 h 10000"/>
              <a:gd name="connsiteX8" fmla="*/ 4324 w 8070"/>
              <a:gd name="connsiteY8" fmla="*/ 0 h 10000"/>
              <a:gd name="connsiteX0" fmla="*/ 0 w 10000"/>
              <a:gd name="connsiteY0" fmla="*/ 10000 h 10000"/>
              <a:gd name="connsiteX1" fmla="*/ 3688 w 10000"/>
              <a:gd name="connsiteY1" fmla="*/ 9120 h 10000"/>
              <a:gd name="connsiteX2" fmla="*/ 7309 w 10000"/>
              <a:gd name="connsiteY2" fmla="*/ 8626 h 10000"/>
              <a:gd name="connsiteX3" fmla="*/ 9590 w 10000"/>
              <a:gd name="connsiteY3" fmla="*/ 7776 h 10000"/>
              <a:gd name="connsiteX4" fmla="*/ 9771 w 10000"/>
              <a:gd name="connsiteY4" fmla="*/ 7544 h 10000"/>
              <a:gd name="connsiteX5" fmla="*/ 8979 w 10000"/>
              <a:gd name="connsiteY5" fmla="*/ 1274 h 10000"/>
              <a:gd name="connsiteX6" fmla="*/ 7772 w 10000"/>
              <a:gd name="connsiteY6" fmla="*/ 444 h 10000"/>
              <a:gd name="connsiteX7" fmla="*/ 5358 w 10000"/>
              <a:gd name="connsiteY7" fmla="*/ 0 h 10000"/>
              <a:gd name="connsiteX0" fmla="*/ 0 w 10000"/>
              <a:gd name="connsiteY0" fmla="*/ 9909 h 9909"/>
              <a:gd name="connsiteX1" fmla="*/ 3688 w 10000"/>
              <a:gd name="connsiteY1" fmla="*/ 9029 h 9909"/>
              <a:gd name="connsiteX2" fmla="*/ 7309 w 10000"/>
              <a:gd name="connsiteY2" fmla="*/ 8535 h 9909"/>
              <a:gd name="connsiteX3" fmla="*/ 9590 w 10000"/>
              <a:gd name="connsiteY3" fmla="*/ 7685 h 9909"/>
              <a:gd name="connsiteX4" fmla="*/ 9771 w 10000"/>
              <a:gd name="connsiteY4" fmla="*/ 7453 h 9909"/>
              <a:gd name="connsiteX5" fmla="*/ 8979 w 10000"/>
              <a:gd name="connsiteY5" fmla="*/ 1183 h 9909"/>
              <a:gd name="connsiteX6" fmla="*/ 7772 w 10000"/>
              <a:gd name="connsiteY6" fmla="*/ 353 h 9909"/>
              <a:gd name="connsiteX0" fmla="*/ 0 w 10000"/>
              <a:gd name="connsiteY0" fmla="*/ 8806 h 8806"/>
              <a:gd name="connsiteX1" fmla="*/ 3688 w 10000"/>
              <a:gd name="connsiteY1" fmla="*/ 7918 h 8806"/>
              <a:gd name="connsiteX2" fmla="*/ 7309 w 10000"/>
              <a:gd name="connsiteY2" fmla="*/ 7419 h 8806"/>
              <a:gd name="connsiteX3" fmla="*/ 9590 w 10000"/>
              <a:gd name="connsiteY3" fmla="*/ 6562 h 8806"/>
              <a:gd name="connsiteX4" fmla="*/ 9771 w 10000"/>
              <a:gd name="connsiteY4" fmla="*/ 6327 h 8806"/>
              <a:gd name="connsiteX5" fmla="*/ 8979 w 10000"/>
              <a:gd name="connsiteY5" fmla="*/ 0 h 8806"/>
              <a:gd name="connsiteX0" fmla="*/ 0 w 10000"/>
              <a:gd name="connsiteY0" fmla="*/ 2815 h 2815"/>
              <a:gd name="connsiteX1" fmla="*/ 3688 w 10000"/>
              <a:gd name="connsiteY1" fmla="*/ 1807 h 2815"/>
              <a:gd name="connsiteX2" fmla="*/ 7309 w 10000"/>
              <a:gd name="connsiteY2" fmla="*/ 1240 h 2815"/>
              <a:gd name="connsiteX3" fmla="*/ 9590 w 10000"/>
              <a:gd name="connsiteY3" fmla="*/ 267 h 2815"/>
              <a:gd name="connsiteX4" fmla="*/ 9771 w 10000"/>
              <a:gd name="connsiteY4" fmla="*/ 0 h 2815"/>
              <a:gd name="connsiteX0" fmla="*/ 0 w 9771"/>
              <a:gd name="connsiteY0" fmla="*/ 10000 h 10000"/>
              <a:gd name="connsiteX1" fmla="*/ 3688 w 9771"/>
              <a:gd name="connsiteY1" fmla="*/ 6419 h 10000"/>
              <a:gd name="connsiteX2" fmla="*/ 7309 w 9771"/>
              <a:gd name="connsiteY2" fmla="*/ 4405 h 10000"/>
              <a:gd name="connsiteX3" fmla="*/ 9590 w 9771"/>
              <a:gd name="connsiteY3" fmla="*/ 948 h 10000"/>
              <a:gd name="connsiteX4" fmla="*/ 9771 w 9771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71" h="10000">
                <a:moveTo>
                  <a:pt x="0" y="10000"/>
                </a:moveTo>
                <a:cubicBezTo>
                  <a:pt x="1233" y="8671"/>
                  <a:pt x="2468" y="7346"/>
                  <a:pt x="3688" y="6419"/>
                </a:cubicBezTo>
                <a:cubicBezTo>
                  <a:pt x="4907" y="5485"/>
                  <a:pt x="6327" y="5321"/>
                  <a:pt x="7309" y="4405"/>
                </a:cubicBezTo>
                <a:cubicBezTo>
                  <a:pt x="8290" y="3488"/>
                  <a:pt x="9180" y="1677"/>
                  <a:pt x="9590" y="948"/>
                </a:cubicBezTo>
                <a:cubicBezTo>
                  <a:pt x="9650" y="632"/>
                  <a:pt x="9711" y="316"/>
                  <a:pt x="9771" y="0"/>
                </a:cubicBezTo>
              </a:path>
            </a:pathLst>
          </a:cu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defTabSz="1219170">
              <a:defRPr/>
            </a:pPr>
            <a:endParaRPr lang="pl-PL" sz="2400" dirty="0">
              <a:solidFill>
                <a:srgbClr val="333333"/>
              </a:solidFill>
              <a:latin typeface="Calibri"/>
            </a:endParaRPr>
          </a:p>
        </p:txBody>
      </p:sp>
      <p:sp>
        <p:nvSpPr>
          <p:cNvPr id="8" name="Freeform 67" descr="© INSCALE GmbH, 26.05.2010&#10;http://www.presentationload.com/">
            <a:extLst>
              <a:ext uri="{FF2B5EF4-FFF2-40B4-BE49-F238E27FC236}">
                <a16:creationId xmlns:a16="http://schemas.microsoft.com/office/drawing/2014/main" id="{93EECF08-1786-4B37-96CE-406FB4E28DE8}"/>
              </a:ext>
            </a:extLst>
          </p:cNvPr>
          <p:cNvSpPr>
            <a:spLocks/>
          </p:cNvSpPr>
          <p:nvPr/>
        </p:nvSpPr>
        <p:spPr bwMode="gray">
          <a:xfrm>
            <a:off x="10688221" y="3656086"/>
            <a:ext cx="1025081" cy="1021560"/>
          </a:xfrm>
          <a:custGeom>
            <a:avLst/>
            <a:gdLst>
              <a:gd name="connsiteX0" fmla="*/ 0 w 10000"/>
              <a:gd name="connsiteY0" fmla="*/ 10000 h 10000"/>
              <a:gd name="connsiteX1" fmla="*/ 2739 w 10000"/>
              <a:gd name="connsiteY1" fmla="*/ 9120 h 10000"/>
              <a:gd name="connsiteX2" fmla="*/ 5429 w 10000"/>
              <a:gd name="connsiteY2" fmla="*/ 8626 h 10000"/>
              <a:gd name="connsiteX3" fmla="*/ 7123 w 10000"/>
              <a:gd name="connsiteY3" fmla="*/ 7776 h 10000"/>
              <a:gd name="connsiteX4" fmla="*/ 7468 w 10000"/>
              <a:gd name="connsiteY4" fmla="*/ 6979 h 10000"/>
              <a:gd name="connsiteX5" fmla="*/ 8024 w 10000"/>
              <a:gd name="connsiteY5" fmla="*/ 6456 h 10000"/>
              <a:gd name="connsiteX6" fmla="*/ 8365 w 10000"/>
              <a:gd name="connsiteY6" fmla="*/ 6250 h 10000"/>
              <a:gd name="connsiteX7" fmla="*/ 9803 w 10000"/>
              <a:gd name="connsiteY7" fmla="*/ 5433 h 10000"/>
              <a:gd name="connsiteX8" fmla="*/ 9557 w 10000"/>
              <a:gd name="connsiteY8" fmla="*/ 4550 h 10000"/>
              <a:gd name="connsiteX9" fmla="*/ 8956 w 10000"/>
              <a:gd name="connsiteY9" fmla="*/ 3347 h 10000"/>
              <a:gd name="connsiteX10" fmla="*/ 5773 w 10000"/>
              <a:gd name="connsiteY10" fmla="*/ 2513 h 10000"/>
              <a:gd name="connsiteX11" fmla="*/ 6670 w 10000"/>
              <a:gd name="connsiteY11" fmla="*/ 1274 h 10000"/>
              <a:gd name="connsiteX12" fmla="*/ 5773 w 10000"/>
              <a:gd name="connsiteY12" fmla="*/ 444 h 10000"/>
              <a:gd name="connsiteX13" fmla="*/ 3980 w 10000"/>
              <a:gd name="connsiteY13" fmla="*/ 0 h 10000"/>
              <a:gd name="connsiteX0" fmla="*/ 0 w 10000"/>
              <a:gd name="connsiteY0" fmla="*/ 10000 h 10000"/>
              <a:gd name="connsiteX1" fmla="*/ 2739 w 10000"/>
              <a:gd name="connsiteY1" fmla="*/ 9120 h 10000"/>
              <a:gd name="connsiteX2" fmla="*/ 5429 w 10000"/>
              <a:gd name="connsiteY2" fmla="*/ 8626 h 10000"/>
              <a:gd name="connsiteX3" fmla="*/ 7123 w 10000"/>
              <a:gd name="connsiteY3" fmla="*/ 7776 h 10000"/>
              <a:gd name="connsiteX4" fmla="*/ 7468 w 10000"/>
              <a:gd name="connsiteY4" fmla="*/ 6979 h 10000"/>
              <a:gd name="connsiteX5" fmla="*/ 8024 w 10000"/>
              <a:gd name="connsiteY5" fmla="*/ 6456 h 10000"/>
              <a:gd name="connsiteX6" fmla="*/ 8365 w 10000"/>
              <a:gd name="connsiteY6" fmla="*/ 6250 h 10000"/>
              <a:gd name="connsiteX7" fmla="*/ 9803 w 10000"/>
              <a:gd name="connsiteY7" fmla="*/ 5433 h 10000"/>
              <a:gd name="connsiteX8" fmla="*/ 9557 w 10000"/>
              <a:gd name="connsiteY8" fmla="*/ 4550 h 10000"/>
              <a:gd name="connsiteX9" fmla="*/ 9328 w 10000"/>
              <a:gd name="connsiteY9" fmla="*/ 3736 h 10000"/>
              <a:gd name="connsiteX10" fmla="*/ 8956 w 10000"/>
              <a:gd name="connsiteY10" fmla="*/ 3347 h 10000"/>
              <a:gd name="connsiteX11" fmla="*/ 5773 w 10000"/>
              <a:gd name="connsiteY11" fmla="*/ 2513 h 10000"/>
              <a:gd name="connsiteX12" fmla="*/ 6670 w 10000"/>
              <a:gd name="connsiteY12" fmla="*/ 1274 h 10000"/>
              <a:gd name="connsiteX13" fmla="*/ 5773 w 10000"/>
              <a:gd name="connsiteY13" fmla="*/ 444 h 10000"/>
              <a:gd name="connsiteX14" fmla="*/ 3980 w 10000"/>
              <a:gd name="connsiteY14" fmla="*/ 0 h 10000"/>
              <a:gd name="connsiteX0" fmla="*/ 0 w 10000"/>
              <a:gd name="connsiteY0" fmla="*/ 9556 h 9556"/>
              <a:gd name="connsiteX1" fmla="*/ 2739 w 10000"/>
              <a:gd name="connsiteY1" fmla="*/ 8676 h 9556"/>
              <a:gd name="connsiteX2" fmla="*/ 5429 w 10000"/>
              <a:gd name="connsiteY2" fmla="*/ 8182 h 9556"/>
              <a:gd name="connsiteX3" fmla="*/ 7123 w 10000"/>
              <a:gd name="connsiteY3" fmla="*/ 7332 h 9556"/>
              <a:gd name="connsiteX4" fmla="*/ 7468 w 10000"/>
              <a:gd name="connsiteY4" fmla="*/ 6535 h 9556"/>
              <a:gd name="connsiteX5" fmla="*/ 8024 w 10000"/>
              <a:gd name="connsiteY5" fmla="*/ 6012 h 9556"/>
              <a:gd name="connsiteX6" fmla="*/ 8365 w 10000"/>
              <a:gd name="connsiteY6" fmla="*/ 5806 h 9556"/>
              <a:gd name="connsiteX7" fmla="*/ 9803 w 10000"/>
              <a:gd name="connsiteY7" fmla="*/ 4989 h 9556"/>
              <a:gd name="connsiteX8" fmla="*/ 9557 w 10000"/>
              <a:gd name="connsiteY8" fmla="*/ 4106 h 9556"/>
              <a:gd name="connsiteX9" fmla="*/ 9328 w 10000"/>
              <a:gd name="connsiteY9" fmla="*/ 3292 h 9556"/>
              <a:gd name="connsiteX10" fmla="*/ 8956 w 10000"/>
              <a:gd name="connsiteY10" fmla="*/ 2903 h 9556"/>
              <a:gd name="connsiteX11" fmla="*/ 5773 w 10000"/>
              <a:gd name="connsiteY11" fmla="*/ 2069 h 9556"/>
              <a:gd name="connsiteX12" fmla="*/ 6670 w 10000"/>
              <a:gd name="connsiteY12" fmla="*/ 830 h 9556"/>
              <a:gd name="connsiteX13" fmla="*/ 5773 w 10000"/>
              <a:gd name="connsiteY13" fmla="*/ 0 h 9556"/>
              <a:gd name="connsiteX0" fmla="*/ 0 w 10000"/>
              <a:gd name="connsiteY0" fmla="*/ 9131 h 9131"/>
              <a:gd name="connsiteX1" fmla="*/ 2739 w 10000"/>
              <a:gd name="connsiteY1" fmla="*/ 8210 h 9131"/>
              <a:gd name="connsiteX2" fmla="*/ 5429 w 10000"/>
              <a:gd name="connsiteY2" fmla="*/ 7693 h 9131"/>
              <a:gd name="connsiteX3" fmla="*/ 7123 w 10000"/>
              <a:gd name="connsiteY3" fmla="*/ 6804 h 9131"/>
              <a:gd name="connsiteX4" fmla="*/ 7468 w 10000"/>
              <a:gd name="connsiteY4" fmla="*/ 5970 h 9131"/>
              <a:gd name="connsiteX5" fmla="*/ 8024 w 10000"/>
              <a:gd name="connsiteY5" fmla="*/ 5422 h 9131"/>
              <a:gd name="connsiteX6" fmla="*/ 8365 w 10000"/>
              <a:gd name="connsiteY6" fmla="*/ 5207 h 9131"/>
              <a:gd name="connsiteX7" fmla="*/ 9803 w 10000"/>
              <a:gd name="connsiteY7" fmla="*/ 4352 h 9131"/>
              <a:gd name="connsiteX8" fmla="*/ 9557 w 10000"/>
              <a:gd name="connsiteY8" fmla="*/ 3428 h 9131"/>
              <a:gd name="connsiteX9" fmla="*/ 9328 w 10000"/>
              <a:gd name="connsiteY9" fmla="*/ 2576 h 9131"/>
              <a:gd name="connsiteX10" fmla="*/ 8956 w 10000"/>
              <a:gd name="connsiteY10" fmla="*/ 2169 h 9131"/>
              <a:gd name="connsiteX11" fmla="*/ 5773 w 10000"/>
              <a:gd name="connsiteY11" fmla="*/ 1296 h 9131"/>
              <a:gd name="connsiteX12" fmla="*/ 6670 w 10000"/>
              <a:gd name="connsiteY12" fmla="*/ 0 h 9131"/>
              <a:gd name="connsiteX0" fmla="*/ 0 w 10000"/>
              <a:gd name="connsiteY0" fmla="*/ 8581 h 8581"/>
              <a:gd name="connsiteX1" fmla="*/ 2739 w 10000"/>
              <a:gd name="connsiteY1" fmla="*/ 7572 h 8581"/>
              <a:gd name="connsiteX2" fmla="*/ 5429 w 10000"/>
              <a:gd name="connsiteY2" fmla="*/ 7006 h 8581"/>
              <a:gd name="connsiteX3" fmla="*/ 7123 w 10000"/>
              <a:gd name="connsiteY3" fmla="*/ 6033 h 8581"/>
              <a:gd name="connsiteX4" fmla="*/ 7468 w 10000"/>
              <a:gd name="connsiteY4" fmla="*/ 5119 h 8581"/>
              <a:gd name="connsiteX5" fmla="*/ 8024 w 10000"/>
              <a:gd name="connsiteY5" fmla="*/ 4519 h 8581"/>
              <a:gd name="connsiteX6" fmla="*/ 8365 w 10000"/>
              <a:gd name="connsiteY6" fmla="*/ 4284 h 8581"/>
              <a:gd name="connsiteX7" fmla="*/ 9803 w 10000"/>
              <a:gd name="connsiteY7" fmla="*/ 3347 h 8581"/>
              <a:gd name="connsiteX8" fmla="*/ 9557 w 10000"/>
              <a:gd name="connsiteY8" fmla="*/ 2335 h 8581"/>
              <a:gd name="connsiteX9" fmla="*/ 9328 w 10000"/>
              <a:gd name="connsiteY9" fmla="*/ 1402 h 8581"/>
              <a:gd name="connsiteX10" fmla="*/ 8956 w 10000"/>
              <a:gd name="connsiteY10" fmla="*/ 956 h 8581"/>
              <a:gd name="connsiteX11" fmla="*/ 5773 w 10000"/>
              <a:gd name="connsiteY11" fmla="*/ 0 h 8581"/>
              <a:gd name="connsiteX0" fmla="*/ 0 w 10000"/>
              <a:gd name="connsiteY0" fmla="*/ 8886 h 8886"/>
              <a:gd name="connsiteX1" fmla="*/ 2739 w 10000"/>
              <a:gd name="connsiteY1" fmla="*/ 7710 h 8886"/>
              <a:gd name="connsiteX2" fmla="*/ 5429 w 10000"/>
              <a:gd name="connsiteY2" fmla="*/ 7051 h 8886"/>
              <a:gd name="connsiteX3" fmla="*/ 7123 w 10000"/>
              <a:gd name="connsiteY3" fmla="*/ 5917 h 8886"/>
              <a:gd name="connsiteX4" fmla="*/ 7468 w 10000"/>
              <a:gd name="connsiteY4" fmla="*/ 4852 h 8886"/>
              <a:gd name="connsiteX5" fmla="*/ 8024 w 10000"/>
              <a:gd name="connsiteY5" fmla="*/ 4152 h 8886"/>
              <a:gd name="connsiteX6" fmla="*/ 8365 w 10000"/>
              <a:gd name="connsiteY6" fmla="*/ 3878 h 8886"/>
              <a:gd name="connsiteX7" fmla="*/ 9803 w 10000"/>
              <a:gd name="connsiteY7" fmla="*/ 2786 h 8886"/>
              <a:gd name="connsiteX8" fmla="*/ 9557 w 10000"/>
              <a:gd name="connsiteY8" fmla="*/ 1607 h 8886"/>
              <a:gd name="connsiteX9" fmla="*/ 9328 w 10000"/>
              <a:gd name="connsiteY9" fmla="*/ 520 h 8886"/>
              <a:gd name="connsiteX10" fmla="*/ 8956 w 10000"/>
              <a:gd name="connsiteY10" fmla="*/ 0 h 8886"/>
              <a:gd name="connsiteX0" fmla="*/ 0 w 10000"/>
              <a:gd name="connsiteY0" fmla="*/ 9415 h 9415"/>
              <a:gd name="connsiteX1" fmla="*/ 2739 w 10000"/>
              <a:gd name="connsiteY1" fmla="*/ 8092 h 9415"/>
              <a:gd name="connsiteX2" fmla="*/ 5429 w 10000"/>
              <a:gd name="connsiteY2" fmla="*/ 7350 h 9415"/>
              <a:gd name="connsiteX3" fmla="*/ 7123 w 10000"/>
              <a:gd name="connsiteY3" fmla="*/ 6074 h 9415"/>
              <a:gd name="connsiteX4" fmla="*/ 7468 w 10000"/>
              <a:gd name="connsiteY4" fmla="*/ 4875 h 9415"/>
              <a:gd name="connsiteX5" fmla="*/ 8024 w 10000"/>
              <a:gd name="connsiteY5" fmla="*/ 4088 h 9415"/>
              <a:gd name="connsiteX6" fmla="*/ 8365 w 10000"/>
              <a:gd name="connsiteY6" fmla="*/ 3779 h 9415"/>
              <a:gd name="connsiteX7" fmla="*/ 9803 w 10000"/>
              <a:gd name="connsiteY7" fmla="*/ 2550 h 9415"/>
              <a:gd name="connsiteX8" fmla="*/ 9557 w 10000"/>
              <a:gd name="connsiteY8" fmla="*/ 1223 h 9415"/>
              <a:gd name="connsiteX9" fmla="*/ 9328 w 10000"/>
              <a:gd name="connsiteY9" fmla="*/ 0 h 9415"/>
              <a:gd name="connsiteX0" fmla="*/ 0 w 10000"/>
              <a:gd name="connsiteY0" fmla="*/ 10000 h 10000"/>
              <a:gd name="connsiteX1" fmla="*/ 2739 w 10000"/>
              <a:gd name="connsiteY1" fmla="*/ 8595 h 10000"/>
              <a:gd name="connsiteX2" fmla="*/ 5429 w 10000"/>
              <a:gd name="connsiteY2" fmla="*/ 7807 h 10000"/>
              <a:gd name="connsiteX3" fmla="*/ 7123 w 10000"/>
              <a:gd name="connsiteY3" fmla="*/ 6451 h 10000"/>
              <a:gd name="connsiteX4" fmla="*/ 8024 w 10000"/>
              <a:gd name="connsiteY4" fmla="*/ 4342 h 10000"/>
              <a:gd name="connsiteX5" fmla="*/ 8365 w 10000"/>
              <a:gd name="connsiteY5" fmla="*/ 4014 h 10000"/>
              <a:gd name="connsiteX6" fmla="*/ 9803 w 10000"/>
              <a:gd name="connsiteY6" fmla="*/ 2708 h 10000"/>
              <a:gd name="connsiteX7" fmla="*/ 9557 w 10000"/>
              <a:gd name="connsiteY7" fmla="*/ 1299 h 10000"/>
              <a:gd name="connsiteX8" fmla="*/ 9328 w 10000"/>
              <a:gd name="connsiteY8" fmla="*/ 0 h 10000"/>
              <a:gd name="connsiteX0" fmla="*/ 0 w 7261"/>
              <a:gd name="connsiteY0" fmla="*/ 8595 h 8595"/>
              <a:gd name="connsiteX1" fmla="*/ 2690 w 7261"/>
              <a:gd name="connsiteY1" fmla="*/ 7807 h 8595"/>
              <a:gd name="connsiteX2" fmla="*/ 4384 w 7261"/>
              <a:gd name="connsiteY2" fmla="*/ 6451 h 8595"/>
              <a:gd name="connsiteX3" fmla="*/ 5285 w 7261"/>
              <a:gd name="connsiteY3" fmla="*/ 4342 h 8595"/>
              <a:gd name="connsiteX4" fmla="*/ 5626 w 7261"/>
              <a:gd name="connsiteY4" fmla="*/ 4014 h 8595"/>
              <a:gd name="connsiteX5" fmla="*/ 7064 w 7261"/>
              <a:gd name="connsiteY5" fmla="*/ 2708 h 8595"/>
              <a:gd name="connsiteX6" fmla="*/ 6818 w 7261"/>
              <a:gd name="connsiteY6" fmla="*/ 1299 h 8595"/>
              <a:gd name="connsiteX7" fmla="*/ 6589 w 7261"/>
              <a:gd name="connsiteY7" fmla="*/ 0 h 8595"/>
              <a:gd name="connsiteX0" fmla="*/ 0 w 6295"/>
              <a:gd name="connsiteY0" fmla="*/ 9083 h 9083"/>
              <a:gd name="connsiteX1" fmla="*/ 2333 w 6295"/>
              <a:gd name="connsiteY1" fmla="*/ 7506 h 9083"/>
              <a:gd name="connsiteX2" fmla="*/ 3574 w 6295"/>
              <a:gd name="connsiteY2" fmla="*/ 5052 h 9083"/>
              <a:gd name="connsiteX3" fmla="*/ 4043 w 6295"/>
              <a:gd name="connsiteY3" fmla="*/ 4670 h 9083"/>
              <a:gd name="connsiteX4" fmla="*/ 6024 w 6295"/>
              <a:gd name="connsiteY4" fmla="*/ 3151 h 9083"/>
              <a:gd name="connsiteX5" fmla="*/ 5685 w 6295"/>
              <a:gd name="connsiteY5" fmla="*/ 1511 h 9083"/>
              <a:gd name="connsiteX6" fmla="*/ 5370 w 6295"/>
              <a:gd name="connsiteY6" fmla="*/ 0 h 9083"/>
              <a:gd name="connsiteX0" fmla="*/ 0 w 6294"/>
              <a:gd name="connsiteY0" fmla="*/ 8264 h 8264"/>
              <a:gd name="connsiteX1" fmla="*/ 1972 w 6294"/>
              <a:gd name="connsiteY1" fmla="*/ 5562 h 8264"/>
              <a:gd name="connsiteX2" fmla="*/ 2717 w 6294"/>
              <a:gd name="connsiteY2" fmla="*/ 5141 h 8264"/>
              <a:gd name="connsiteX3" fmla="*/ 5863 w 6294"/>
              <a:gd name="connsiteY3" fmla="*/ 3469 h 8264"/>
              <a:gd name="connsiteX4" fmla="*/ 5325 w 6294"/>
              <a:gd name="connsiteY4" fmla="*/ 1664 h 8264"/>
              <a:gd name="connsiteX5" fmla="*/ 4825 w 6294"/>
              <a:gd name="connsiteY5" fmla="*/ 0 h 8264"/>
              <a:gd name="connsiteX0" fmla="*/ 0 w 6867"/>
              <a:gd name="connsiteY0" fmla="*/ 6730 h 6730"/>
              <a:gd name="connsiteX1" fmla="*/ 1184 w 6867"/>
              <a:gd name="connsiteY1" fmla="*/ 6221 h 6730"/>
              <a:gd name="connsiteX2" fmla="*/ 6182 w 6867"/>
              <a:gd name="connsiteY2" fmla="*/ 4198 h 6730"/>
              <a:gd name="connsiteX3" fmla="*/ 5327 w 6867"/>
              <a:gd name="connsiteY3" fmla="*/ 2014 h 6730"/>
              <a:gd name="connsiteX4" fmla="*/ 4533 w 6867"/>
              <a:gd name="connsiteY4" fmla="*/ 0 h 6730"/>
              <a:gd name="connsiteX0" fmla="*/ 0 w 10000"/>
              <a:gd name="connsiteY0" fmla="*/ 10000 h 10000"/>
              <a:gd name="connsiteX1" fmla="*/ 1724 w 10000"/>
              <a:gd name="connsiteY1" fmla="*/ 9244 h 10000"/>
              <a:gd name="connsiteX2" fmla="*/ 9002 w 10000"/>
              <a:gd name="connsiteY2" fmla="*/ 6238 h 10000"/>
              <a:gd name="connsiteX3" fmla="*/ 7757 w 10000"/>
              <a:gd name="connsiteY3" fmla="*/ 2993 h 10000"/>
              <a:gd name="connsiteX4" fmla="*/ 6601 w 10000"/>
              <a:gd name="connsiteY4" fmla="*/ 0 h 10000"/>
              <a:gd name="connsiteX0" fmla="*/ 0 w 9294"/>
              <a:gd name="connsiteY0" fmla="*/ 9186 h 9186"/>
              <a:gd name="connsiteX1" fmla="*/ 1724 w 9294"/>
              <a:gd name="connsiteY1" fmla="*/ 8430 h 9186"/>
              <a:gd name="connsiteX2" fmla="*/ 9002 w 9294"/>
              <a:gd name="connsiteY2" fmla="*/ 5424 h 9186"/>
              <a:gd name="connsiteX3" fmla="*/ 7757 w 9294"/>
              <a:gd name="connsiteY3" fmla="*/ 2179 h 9186"/>
              <a:gd name="connsiteX4" fmla="*/ 4463 w 9294"/>
              <a:gd name="connsiteY4" fmla="*/ 0 h 9186"/>
              <a:gd name="connsiteX0" fmla="*/ 0 w 9814"/>
              <a:gd name="connsiteY0" fmla="*/ 10000 h 10000"/>
              <a:gd name="connsiteX1" fmla="*/ 1855 w 9814"/>
              <a:gd name="connsiteY1" fmla="*/ 9177 h 10000"/>
              <a:gd name="connsiteX2" fmla="*/ 9686 w 9814"/>
              <a:gd name="connsiteY2" fmla="*/ 5905 h 10000"/>
              <a:gd name="connsiteX3" fmla="*/ 6751 w 9814"/>
              <a:gd name="connsiteY3" fmla="*/ 2989 h 10000"/>
              <a:gd name="connsiteX4" fmla="*/ 4802 w 9814"/>
              <a:gd name="connsiteY4" fmla="*/ 0 h 10000"/>
              <a:gd name="connsiteX0" fmla="*/ 0 w 10000"/>
              <a:gd name="connsiteY0" fmla="*/ 10000 h 10000"/>
              <a:gd name="connsiteX1" fmla="*/ 1890 w 10000"/>
              <a:gd name="connsiteY1" fmla="*/ 9177 h 10000"/>
              <a:gd name="connsiteX2" fmla="*/ 9870 w 10000"/>
              <a:gd name="connsiteY2" fmla="*/ 5905 h 10000"/>
              <a:gd name="connsiteX3" fmla="*/ 6879 w 10000"/>
              <a:gd name="connsiteY3" fmla="*/ 2989 h 10000"/>
              <a:gd name="connsiteX4" fmla="*/ 4893 w 10000"/>
              <a:gd name="connsiteY4" fmla="*/ 0 h 10000"/>
              <a:gd name="connsiteX0" fmla="*/ 0 w 9954"/>
              <a:gd name="connsiteY0" fmla="*/ 10000 h 10000"/>
              <a:gd name="connsiteX1" fmla="*/ 1890 w 9954"/>
              <a:gd name="connsiteY1" fmla="*/ 9177 h 10000"/>
              <a:gd name="connsiteX2" fmla="*/ 9870 w 9954"/>
              <a:gd name="connsiteY2" fmla="*/ 5905 h 10000"/>
              <a:gd name="connsiteX3" fmla="*/ 6879 w 9954"/>
              <a:gd name="connsiteY3" fmla="*/ 2989 h 10000"/>
              <a:gd name="connsiteX4" fmla="*/ 4893 w 9954"/>
              <a:gd name="connsiteY4" fmla="*/ 0 h 10000"/>
              <a:gd name="connsiteX0" fmla="*/ 0 w 13485"/>
              <a:gd name="connsiteY0" fmla="*/ 10000 h 10000"/>
              <a:gd name="connsiteX1" fmla="*/ 1899 w 13485"/>
              <a:gd name="connsiteY1" fmla="*/ 9177 h 10000"/>
              <a:gd name="connsiteX2" fmla="*/ 9916 w 13485"/>
              <a:gd name="connsiteY2" fmla="*/ 5905 h 10000"/>
              <a:gd name="connsiteX3" fmla="*/ 13256 w 13485"/>
              <a:gd name="connsiteY3" fmla="*/ 4201 h 10000"/>
              <a:gd name="connsiteX4" fmla="*/ 4916 w 13485"/>
              <a:gd name="connsiteY4" fmla="*/ 0 h 10000"/>
              <a:gd name="connsiteX0" fmla="*/ 0 w 13256"/>
              <a:gd name="connsiteY0" fmla="*/ 10000 h 10000"/>
              <a:gd name="connsiteX1" fmla="*/ 1899 w 13256"/>
              <a:gd name="connsiteY1" fmla="*/ 9177 h 10000"/>
              <a:gd name="connsiteX2" fmla="*/ 9916 w 13256"/>
              <a:gd name="connsiteY2" fmla="*/ 5905 h 10000"/>
              <a:gd name="connsiteX3" fmla="*/ 13256 w 13256"/>
              <a:gd name="connsiteY3" fmla="*/ 4201 h 10000"/>
              <a:gd name="connsiteX4" fmla="*/ 4916 w 13256"/>
              <a:gd name="connsiteY4" fmla="*/ 0 h 10000"/>
              <a:gd name="connsiteX0" fmla="*/ 0 w 13256"/>
              <a:gd name="connsiteY0" fmla="*/ 10000 h 10000"/>
              <a:gd name="connsiteX1" fmla="*/ 1899 w 13256"/>
              <a:gd name="connsiteY1" fmla="*/ 9177 h 10000"/>
              <a:gd name="connsiteX2" fmla="*/ 4638 w 13256"/>
              <a:gd name="connsiteY2" fmla="*/ 7387 h 10000"/>
              <a:gd name="connsiteX3" fmla="*/ 13256 w 13256"/>
              <a:gd name="connsiteY3" fmla="*/ 4201 h 10000"/>
              <a:gd name="connsiteX4" fmla="*/ 4916 w 13256"/>
              <a:gd name="connsiteY4" fmla="*/ 0 h 10000"/>
              <a:gd name="connsiteX0" fmla="*/ 0 w 13256"/>
              <a:gd name="connsiteY0" fmla="*/ 10000 h 10000"/>
              <a:gd name="connsiteX1" fmla="*/ 1899 w 13256"/>
              <a:gd name="connsiteY1" fmla="*/ 9177 h 10000"/>
              <a:gd name="connsiteX2" fmla="*/ 5026 w 13256"/>
              <a:gd name="connsiteY2" fmla="*/ 7429 h 10000"/>
              <a:gd name="connsiteX3" fmla="*/ 13256 w 13256"/>
              <a:gd name="connsiteY3" fmla="*/ 4201 h 10000"/>
              <a:gd name="connsiteX4" fmla="*/ 4916 w 13256"/>
              <a:gd name="connsiteY4" fmla="*/ 0 h 10000"/>
              <a:gd name="connsiteX0" fmla="*/ 0 w 15196"/>
              <a:gd name="connsiteY0" fmla="*/ 10000 h 10000"/>
              <a:gd name="connsiteX1" fmla="*/ 1899 w 15196"/>
              <a:gd name="connsiteY1" fmla="*/ 9177 h 10000"/>
              <a:gd name="connsiteX2" fmla="*/ 5026 w 15196"/>
              <a:gd name="connsiteY2" fmla="*/ 7429 h 10000"/>
              <a:gd name="connsiteX3" fmla="*/ 15196 w 15196"/>
              <a:gd name="connsiteY3" fmla="*/ 4116 h 10000"/>
              <a:gd name="connsiteX4" fmla="*/ 4916 w 15196"/>
              <a:gd name="connsiteY4" fmla="*/ 0 h 10000"/>
              <a:gd name="connsiteX0" fmla="*/ 0 w 15196"/>
              <a:gd name="connsiteY0" fmla="*/ 10000 h 10000"/>
              <a:gd name="connsiteX1" fmla="*/ 1899 w 15196"/>
              <a:gd name="connsiteY1" fmla="*/ 9177 h 10000"/>
              <a:gd name="connsiteX2" fmla="*/ 5026 w 15196"/>
              <a:gd name="connsiteY2" fmla="*/ 7429 h 10000"/>
              <a:gd name="connsiteX3" fmla="*/ 15196 w 15196"/>
              <a:gd name="connsiteY3" fmla="*/ 4116 h 10000"/>
              <a:gd name="connsiteX4" fmla="*/ 4916 w 15196"/>
              <a:gd name="connsiteY4" fmla="*/ 0 h 10000"/>
              <a:gd name="connsiteX0" fmla="*/ 0 w 15199"/>
              <a:gd name="connsiteY0" fmla="*/ 10000 h 10000"/>
              <a:gd name="connsiteX1" fmla="*/ 1899 w 15199"/>
              <a:gd name="connsiteY1" fmla="*/ 9177 h 10000"/>
              <a:gd name="connsiteX2" fmla="*/ 5026 w 15199"/>
              <a:gd name="connsiteY2" fmla="*/ 7429 h 10000"/>
              <a:gd name="connsiteX3" fmla="*/ 15196 w 15199"/>
              <a:gd name="connsiteY3" fmla="*/ 4116 h 10000"/>
              <a:gd name="connsiteX4" fmla="*/ 4916 w 15199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99" h="10000">
                <a:moveTo>
                  <a:pt x="0" y="10000"/>
                </a:moveTo>
                <a:lnTo>
                  <a:pt x="1899" y="9177"/>
                </a:lnTo>
                <a:cubicBezTo>
                  <a:pt x="2941" y="8594"/>
                  <a:pt x="2810" y="8272"/>
                  <a:pt x="5026" y="7429"/>
                </a:cubicBezTo>
                <a:cubicBezTo>
                  <a:pt x="7242" y="6586"/>
                  <a:pt x="15392" y="5404"/>
                  <a:pt x="15196" y="4116"/>
                </a:cubicBezTo>
                <a:cubicBezTo>
                  <a:pt x="14374" y="3008"/>
                  <a:pt x="5469" y="802"/>
                  <a:pt x="4916" y="0"/>
                </a:cubicBezTo>
              </a:path>
            </a:pathLst>
          </a:cu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defTabSz="1219170">
              <a:defRPr/>
            </a:pPr>
            <a:endParaRPr lang="pl-PL" sz="2400" dirty="0">
              <a:solidFill>
                <a:srgbClr val="333333"/>
              </a:solidFill>
              <a:latin typeface="Calibri"/>
            </a:endParaRPr>
          </a:p>
        </p:txBody>
      </p:sp>
      <p:sp>
        <p:nvSpPr>
          <p:cNvPr id="9" name="Freeform 67" descr="© INSCALE GmbH, 26.05.2010&#10;http://www.presentationload.com/">
            <a:extLst>
              <a:ext uri="{FF2B5EF4-FFF2-40B4-BE49-F238E27FC236}">
                <a16:creationId xmlns:a16="http://schemas.microsoft.com/office/drawing/2014/main" id="{C42B1FEB-A8C7-4D1B-A86F-185C463172C1}"/>
              </a:ext>
            </a:extLst>
          </p:cNvPr>
          <p:cNvSpPr>
            <a:spLocks/>
          </p:cNvSpPr>
          <p:nvPr/>
        </p:nvSpPr>
        <p:spPr bwMode="gray">
          <a:xfrm>
            <a:off x="9615734" y="2051653"/>
            <a:ext cx="977165" cy="1216129"/>
          </a:xfrm>
          <a:custGeom>
            <a:avLst/>
            <a:gdLst>
              <a:gd name="connsiteX0" fmla="*/ 0 w 10000"/>
              <a:gd name="connsiteY0" fmla="*/ 10000 h 10000"/>
              <a:gd name="connsiteX1" fmla="*/ 2739 w 10000"/>
              <a:gd name="connsiteY1" fmla="*/ 9120 h 10000"/>
              <a:gd name="connsiteX2" fmla="*/ 5429 w 10000"/>
              <a:gd name="connsiteY2" fmla="*/ 8626 h 10000"/>
              <a:gd name="connsiteX3" fmla="*/ 7123 w 10000"/>
              <a:gd name="connsiteY3" fmla="*/ 7776 h 10000"/>
              <a:gd name="connsiteX4" fmla="*/ 7468 w 10000"/>
              <a:gd name="connsiteY4" fmla="*/ 6979 h 10000"/>
              <a:gd name="connsiteX5" fmla="*/ 8365 w 10000"/>
              <a:gd name="connsiteY5" fmla="*/ 6250 h 10000"/>
              <a:gd name="connsiteX6" fmla="*/ 9803 w 10000"/>
              <a:gd name="connsiteY6" fmla="*/ 5433 h 10000"/>
              <a:gd name="connsiteX7" fmla="*/ 9557 w 10000"/>
              <a:gd name="connsiteY7" fmla="*/ 4550 h 10000"/>
              <a:gd name="connsiteX8" fmla="*/ 8956 w 10000"/>
              <a:gd name="connsiteY8" fmla="*/ 3347 h 10000"/>
              <a:gd name="connsiteX9" fmla="*/ 8139 w 10000"/>
              <a:gd name="connsiteY9" fmla="*/ 3104 h 10000"/>
              <a:gd name="connsiteX10" fmla="*/ 5773 w 10000"/>
              <a:gd name="connsiteY10" fmla="*/ 2513 h 10000"/>
              <a:gd name="connsiteX11" fmla="*/ 6670 w 10000"/>
              <a:gd name="connsiteY11" fmla="*/ 1274 h 10000"/>
              <a:gd name="connsiteX12" fmla="*/ 5773 w 10000"/>
              <a:gd name="connsiteY12" fmla="*/ 444 h 10000"/>
              <a:gd name="connsiteX13" fmla="*/ 3980 w 10000"/>
              <a:gd name="connsiteY13" fmla="*/ 0 h 10000"/>
              <a:gd name="connsiteX0" fmla="*/ 0 w 7261"/>
              <a:gd name="connsiteY0" fmla="*/ 9120 h 9120"/>
              <a:gd name="connsiteX1" fmla="*/ 2690 w 7261"/>
              <a:gd name="connsiteY1" fmla="*/ 8626 h 9120"/>
              <a:gd name="connsiteX2" fmla="*/ 4384 w 7261"/>
              <a:gd name="connsiteY2" fmla="*/ 7776 h 9120"/>
              <a:gd name="connsiteX3" fmla="*/ 4729 w 7261"/>
              <a:gd name="connsiteY3" fmla="*/ 6979 h 9120"/>
              <a:gd name="connsiteX4" fmla="*/ 5626 w 7261"/>
              <a:gd name="connsiteY4" fmla="*/ 6250 h 9120"/>
              <a:gd name="connsiteX5" fmla="*/ 7064 w 7261"/>
              <a:gd name="connsiteY5" fmla="*/ 5433 h 9120"/>
              <a:gd name="connsiteX6" fmla="*/ 6818 w 7261"/>
              <a:gd name="connsiteY6" fmla="*/ 4550 h 9120"/>
              <a:gd name="connsiteX7" fmla="*/ 6217 w 7261"/>
              <a:gd name="connsiteY7" fmla="*/ 3347 h 9120"/>
              <a:gd name="connsiteX8" fmla="*/ 5400 w 7261"/>
              <a:gd name="connsiteY8" fmla="*/ 3104 h 9120"/>
              <a:gd name="connsiteX9" fmla="*/ 3034 w 7261"/>
              <a:gd name="connsiteY9" fmla="*/ 2513 h 9120"/>
              <a:gd name="connsiteX10" fmla="*/ 3931 w 7261"/>
              <a:gd name="connsiteY10" fmla="*/ 1274 h 9120"/>
              <a:gd name="connsiteX11" fmla="*/ 3034 w 7261"/>
              <a:gd name="connsiteY11" fmla="*/ 444 h 9120"/>
              <a:gd name="connsiteX12" fmla="*/ 1241 w 7261"/>
              <a:gd name="connsiteY12" fmla="*/ 0 h 9120"/>
              <a:gd name="connsiteX0" fmla="*/ 1996 w 8291"/>
              <a:gd name="connsiteY0" fmla="*/ 9458 h 9458"/>
              <a:gd name="connsiteX1" fmla="*/ 4329 w 8291"/>
              <a:gd name="connsiteY1" fmla="*/ 8526 h 9458"/>
              <a:gd name="connsiteX2" fmla="*/ 4804 w 8291"/>
              <a:gd name="connsiteY2" fmla="*/ 7652 h 9458"/>
              <a:gd name="connsiteX3" fmla="*/ 6039 w 8291"/>
              <a:gd name="connsiteY3" fmla="*/ 6853 h 9458"/>
              <a:gd name="connsiteX4" fmla="*/ 8020 w 8291"/>
              <a:gd name="connsiteY4" fmla="*/ 5957 h 9458"/>
              <a:gd name="connsiteX5" fmla="*/ 7681 w 8291"/>
              <a:gd name="connsiteY5" fmla="*/ 4989 h 9458"/>
              <a:gd name="connsiteX6" fmla="*/ 6853 w 8291"/>
              <a:gd name="connsiteY6" fmla="*/ 3670 h 9458"/>
              <a:gd name="connsiteX7" fmla="*/ 5728 w 8291"/>
              <a:gd name="connsiteY7" fmla="*/ 3404 h 9458"/>
              <a:gd name="connsiteX8" fmla="*/ 2469 w 8291"/>
              <a:gd name="connsiteY8" fmla="*/ 2755 h 9458"/>
              <a:gd name="connsiteX9" fmla="*/ 3705 w 8291"/>
              <a:gd name="connsiteY9" fmla="*/ 1397 h 9458"/>
              <a:gd name="connsiteX10" fmla="*/ 2469 w 8291"/>
              <a:gd name="connsiteY10" fmla="*/ 487 h 9458"/>
              <a:gd name="connsiteX11" fmla="*/ 0 w 8291"/>
              <a:gd name="connsiteY11" fmla="*/ 0 h 9458"/>
              <a:gd name="connsiteX0" fmla="*/ 5221 w 10000"/>
              <a:gd name="connsiteY0" fmla="*/ 9015 h 9015"/>
              <a:gd name="connsiteX1" fmla="*/ 5794 w 10000"/>
              <a:gd name="connsiteY1" fmla="*/ 8091 h 9015"/>
              <a:gd name="connsiteX2" fmla="*/ 7284 w 10000"/>
              <a:gd name="connsiteY2" fmla="*/ 7246 h 9015"/>
              <a:gd name="connsiteX3" fmla="*/ 9673 w 10000"/>
              <a:gd name="connsiteY3" fmla="*/ 6298 h 9015"/>
              <a:gd name="connsiteX4" fmla="*/ 9264 w 10000"/>
              <a:gd name="connsiteY4" fmla="*/ 5275 h 9015"/>
              <a:gd name="connsiteX5" fmla="*/ 8266 w 10000"/>
              <a:gd name="connsiteY5" fmla="*/ 3880 h 9015"/>
              <a:gd name="connsiteX6" fmla="*/ 6909 w 10000"/>
              <a:gd name="connsiteY6" fmla="*/ 3599 h 9015"/>
              <a:gd name="connsiteX7" fmla="*/ 2978 w 10000"/>
              <a:gd name="connsiteY7" fmla="*/ 2913 h 9015"/>
              <a:gd name="connsiteX8" fmla="*/ 4469 w 10000"/>
              <a:gd name="connsiteY8" fmla="*/ 1477 h 9015"/>
              <a:gd name="connsiteX9" fmla="*/ 2978 w 10000"/>
              <a:gd name="connsiteY9" fmla="*/ 515 h 9015"/>
              <a:gd name="connsiteX10" fmla="*/ 0 w 10000"/>
              <a:gd name="connsiteY10" fmla="*/ 0 h 9015"/>
              <a:gd name="connsiteX0" fmla="*/ 5794 w 10000"/>
              <a:gd name="connsiteY0" fmla="*/ 8975 h 8975"/>
              <a:gd name="connsiteX1" fmla="*/ 7284 w 10000"/>
              <a:gd name="connsiteY1" fmla="*/ 8038 h 8975"/>
              <a:gd name="connsiteX2" fmla="*/ 9673 w 10000"/>
              <a:gd name="connsiteY2" fmla="*/ 6986 h 8975"/>
              <a:gd name="connsiteX3" fmla="*/ 9264 w 10000"/>
              <a:gd name="connsiteY3" fmla="*/ 5851 h 8975"/>
              <a:gd name="connsiteX4" fmla="*/ 8266 w 10000"/>
              <a:gd name="connsiteY4" fmla="*/ 4304 h 8975"/>
              <a:gd name="connsiteX5" fmla="*/ 6909 w 10000"/>
              <a:gd name="connsiteY5" fmla="*/ 3992 h 8975"/>
              <a:gd name="connsiteX6" fmla="*/ 2978 w 10000"/>
              <a:gd name="connsiteY6" fmla="*/ 3231 h 8975"/>
              <a:gd name="connsiteX7" fmla="*/ 4469 w 10000"/>
              <a:gd name="connsiteY7" fmla="*/ 1638 h 8975"/>
              <a:gd name="connsiteX8" fmla="*/ 2978 w 10000"/>
              <a:gd name="connsiteY8" fmla="*/ 571 h 8975"/>
              <a:gd name="connsiteX9" fmla="*/ 0 w 10000"/>
              <a:gd name="connsiteY9" fmla="*/ 0 h 8975"/>
              <a:gd name="connsiteX0" fmla="*/ 7284 w 10000"/>
              <a:gd name="connsiteY0" fmla="*/ 8956 h 8956"/>
              <a:gd name="connsiteX1" fmla="*/ 9673 w 10000"/>
              <a:gd name="connsiteY1" fmla="*/ 7784 h 8956"/>
              <a:gd name="connsiteX2" fmla="*/ 9264 w 10000"/>
              <a:gd name="connsiteY2" fmla="*/ 6519 h 8956"/>
              <a:gd name="connsiteX3" fmla="*/ 8266 w 10000"/>
              <a:gd name="connsiteY3" fmla="*/ 4796 h 8956"/>
              <a:gd name="connsiteX4" fmla="*/ 6909 w 10000"/>
              <a:gd name="connsiteY4" fmla="*/ 4448 h 8956"/>
              <a:gd name="connsiteX5" fmla="*/ 2978 w 10000"/>
              <a:gd name="connsiteY5" fmla="*/ 3600 h 8956"/>
              <a:gd name="connsiteX6" fmla="*/ 4469 w 10000"/>
              <a:gd name="connsiteY6" fmla="*/ 1825 h 8956"/>
              <a:gd name="connsiteX7" fmla="*/ 2978 w 10000"/>
              <a:gd name="connsiteY7" fmla="*/ 636 h 8956"/>
              <a:gd name="connsiteX8" fmla="*/ 0 w 10000"/>
              <a:gd name="connsiteY8" fmla="*/ 0 h 8956"/>
              <a:gd name="connsiteX0" fmla="*/ 9673 w 10000"/>
              <a:gd name="connsiteY0" fmla="*/ 8691 h 8691"/>
              <a:gd name="connsiteX1" fmla="*/ 9264 w 10000"/>
              <a:gd name="connsiteY1" fmla="*/ 7279 h 8691"/>
              <a:gd name="connsiteX2" fmla="*/ 8266 w 10000"/>
              <a:gd name="connsiteY2" fmla="*/ 5355 h 8691"/>
              <a:gd name="connsiteX3" fmla="*/ 6909 w 10000"/>
              <a:gd name="connsiteY3" fmla="*/ 4967 h 8691"/>
              <a:gd name="connsiteX4" fmla="*/ 2978 w 10000"/>
              <a:gd name="connsiteY4" fmla="*/ 4020 h 8691"/>
              <a:gd name="connsiteX5" fmla="*/ 4469 w 10000"/>
              <a:gd name="connsiteY5" fmla="*/ 2038 h 8691"/>
              <a:gd name="connsiteX6" fmla="*/ 2978 w 10000"/>
              <a:gd name="connsiteY6" fmla="*/ 710 h 8691"/>
              <a:gd name="connsiteX7" fmla="*/ 0 w 10000"/>
              <a:gd name="connsiteY7" fmla="*/ 0 h 8691"/>
              <a:gd name="connsiteX0" fmla="*/ 9264 w 9264"/>
              <a:gd name="connsiteY0" fmla="*/ 8375 h 8375"/>
              <a:gd name="connsiteX1" fmla="*/ 8266 w 9264"/>
              <a:gd name="connsiteY1" fmla="*/ 6162 h 8375"/>
              <a:gd name="connsiteX2" fmla="*/ 6909 w 9264"/>
              <a:gd name="connsiteY2" fmla="*/ 5715 h 8375"/>
              <a:gd name="connsiteX3" fmla="*/ 2978 w 9264"/>
              <a:gd name="connsiteY3" fmla="*/ 4625 h 8375"/>
              <a:gd name="connsiteX4" fmla="*/ 4469 w 9264"/>
              <a:gd name="connsiteY4" fmla="*/ 2345 h 8375"/>
              <a:gd name="connsiteX5" fmla="*/ 2978 w 9264"/>
              <a:gd name="connsiteY5" fmla="*/ 817 h 8375"/>
              <a:gd name="connsiteX6" fmla="*/ 0 w 9264"/>
              <a:gd name="connsiteY6" fmla="*/ 0 h 8375"/>
              <a:gd name="connsiteX0" fmla="*/ 8923 w 8923"/>
              <a:gd name="connsiteY0" fmla="*/ 7358 h 7358"/>
              <a:gd name="connsiteX1" fmla="*/ 7458 w 8923"/>
              <a:gd name="connsiteY1" fmla="*/ 6824 h 7358"/>
              <a:gd name="connsiteX2" fmla="*/ 3215 w 8923"/>
              <a:gd name="connsiteY2" fmla="*/ 5522 h 7358"/>
              <a:gd name="connsiteX3" fmla="*/ 4824 w 8923"/>
              <a:gd name="connsiteY3" fmla="*/ 2800 h 7358"/>
              <a:gd name="connsiteX4" fmla="*/ 3215 w 8923"/>
              <a:gd name="connsiteY4" fmla="*/ 976 h 7358"/>
              <a:gd name="connsiteX5" fmla="*/ 0 w 8923"/>
              <a:gd name="connsiteY5" fmla="*/ 0 h 7358"/>
              <a:gd name="connsiteX0" fmla="*/ 8358 w 8358"/>
              <a:gd name="connsiteY0" fmla="*/ 9274 h 9274"/>
              <a:gd name="connsiteX1" fmla="*/ 3603 w 8358"/>
              <a:gd name="connsiteY1" fmla="*/ 7505 h 9274"/>
              <a:gd name="connsiteX2" fmla="*/ 5406 w 8358"/>
              <a:gd name="connsiteY2" fmla="*/ 3805 h 9274"/>
              <a:gd name="connsiteX3" fmla="*/ 3603 w 8358"/>
              <a:gd name="connsiteY3" fmla="*/ 1326 h 9274"/>
              <a:gd name="connsiteX4" fmla="*/ 0 w 8358"/>
              <a:gd name="connsiteY4" fmla="*/ 0 h 9274"/>
              <a:gd name="connsiteX0" fmla="*/ 10000 w 10000"/>
              <a:gd name="connsiteY0" fmla="*/ 10000 h 10000"/>
              <a:gd name="connsiteX1" fmla="*/ 5515 w 10000"/>
              <a:gd name="connsiteY1" fmla="*/ 7493 h 10000"/>
              <a:gd name="connsiteX2" fmla="*/ 6468 w 10000"/>
              <a:gd name="connsiteY2" fmla="*/ 4103 h 10000"/>
              <a:gd name="connsiteX3" fmla="*/ 4311 w 10000"/>
              <a:gd name="connsiteY3" fmla="*/ 1430 h 10000"/>
              <a:gd name="connsiteX4" fmla="*/ 0 w 10000"/>
              <a:gd name="connsiteY4" fmla="*/ 0 h 10000"/>
              <a:gd name="connsiteX0" fmla="*/ 10000 w 10000"/>
              <a:gd name="connsiteY0" fmla="*/ 10000 h 10000"/>
              <a:gd name="connsiteX1" fmla="*/ 6391 w 10000"/>
              <a:gd name="connsiteY1" fmla="*/ 7275 h 10000"/>
              <a:gd name="connsiteX2" fmla="*/ 6468 w 10000"/>
              <a:gd name="connsiteY2" fmla="*/ 4103 h 10000"/>
              <a:gd name="connsiteX3" fmla="*/ 4311 w 10000"/>
              <a:gd name="connsiteY3" fmla="*/ 143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000" y="10000"/>
                </a:moveTo>
                <a:cubicBezTo>
                  <a:pt x="8725" y="9549"/>
                  <a:pt x="6981" y="8260"/>
                  <a:pt x="6391" y="7275"/>
                </a:cubicBezTo>
                <a:cubicBezTo>
                  <a:pt x="5801" y="6295"/>
                  <a:pt x="6815" y="5077"/>
                  <a:pt x="6468" y="4103"/>
                </a:cubicBezTo>
                <a:cubicBezTo>
                  <a:pt x="6121" y="3129"/>
                  <a:pt x="5403" y="2109"/>
                  <a:pt x="4311" y="1430"/>
                </a:cubicBezTo>
                <a:cubicBezTo>
                  <a:pt x="3223" y="747"/>
                  <a:pt x="1610" y="367"/>
                  <a:pt x="0" y="0"/>
                </a:cubicBezTo>
              </a:path>
            </a:pathLst>
          </a:cu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defTabSz="1219170">
              <a:defRPr/>
            </a:pPr>
            <a:endParaRPr lang="pl-PL" sz="2400" dirty="0">
              <a:solidFill>
                <a:srgbClr val="333333"/>
              </a:solidFill>
              <a:latin typeface="Calibri"/>
            </a:endParaRPr>
          </a:p>
        </p:txBody>
      </p:sp>
      <p:grpSp>
        <p:nvGrpSpPr>
          <p:cNvPr id="10" name="Gruppieren 96">
            <a:extLst>
              <a:ext uri="{FF2B5EF4-FFF2-40B4-BE49-F238E27FC236}">
                <a16:creationId xmlns:a16="http://schemas.microsoft.com/office/drawing/2014/main" id="{0688DEEC-5D0B-4F85-A7B5-618C520E5ADD}"/>
              </a:ext>
            </a:extLst>
          </p:cNvPr>
          <p:cNvGrpSpPr/>
          <p:nvPr/>
        </p:nvGrpSpPr>
        <p:grpSpPr>
          <a:xfrm>
            <a:off x="10509403" y="3173493"/>
            <a:ext cx="590605" cy="488276"/>
            <a:chOff x="7578725" y="4959441"/>
            <a:chExt cx="593725" cy="590550"/>
          </a:xfrm>
        </p:grpSpPr>
        <p:sp>
          <p:nvSpPr>
            <p:cNvPr id="33" name="Oval 91" descr="© INSCALE GmbH, 26.05.2010&#10;http://www.presentationload.com/">
              <a:extLst>
                <a:ext uri="{FF2B5EF4-FFF2-40B4-BE49-F238E27FC236}">
                  <a16:creationId xmlns:a16="http://schemas.microsoft.com/office/drawing/2014/main" id="{A50FB7FA-0B7D-4482-BE45-5E8EAF92C7E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578725" y="4959441"/>
              <a:ext cx="593725" cy="590550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accent1"/>
              </a:solidFill>
              <a:round/>
              <a:headEnd/>
              <a:tailEnd/>
            </a:ln>
            <a:effectLst>
              <a:outerShdw blurRad="76200" dist="38100" dir="2700000" algn="tl" rotWithShape="0">
                <a:prstClr val="black">
                  <a:alpha val="50000"/>
                </a:prstClr>
              </a:outerShdw>
            </a:effectLst>
          </p:spPr>
          <p:txBody>
            <a:bodyPr wrap="none" anchor="ctr"/>
            <a:lstStyle/>
            <a:p>
              <a:pPr defTabSz="1219170">
                <a:defRPr/>
              </a:pPr>
              <a:endParaRPr lang="pl-PL" sz="2400" dirty="0">
                <a:solidFill>
                  <a:srgbClr val="333333"/>
                </a:solidFill>
                <a:latin typeface="Calibri"/>
              </a:endParaRPr>
            </a:p>
          </p:txBody>
        </p:sp>
        <p:grpSp>
          <p:nvGrpSpPr>
            <p:cNvPr id="34" name="Gruppieren 98">
              <a:extLst>
                <a:ext uri="{FF2B5EF4-FFF2-40B4-BE49-F238E27FC236}">
                  <a16:creationId xmlns:a16="http://schemas.microsoft.com/office/drawing/2014/main" id="{56AA69BB-93FE-4244-8D16-64B85FB14975}"/>
                </a:ext>
              </a:extLst>
            </p:cNvPr>
            <p:cNvGrpSpPr/>
            <p:nvPr/>
          </p:nvGrpSpPr>
          <p:grpSpPr>
            <a:xfrm>
              <a:off x="7641325" y="5119293"/>
              <a:ext cx="468524" cy="270846"/>
              <a:chOff x="3944938" y="3432175"/>
              <a:chExt cx="1260476" cy="728663"/>
            </a:xfrm>
            <a:effectLst>
              <a:outerShdw blurRad="50800" dist="12700" dir="2700000" algn="tl" rotWithShape="0">
                <a:prstClr val="black">
                  <a:alpha val="50000"/>
                </a:prstClr>
              </a:outerShdw>
            </a:effectLst>
          </p:grpSpPr>
          <p:sp>
            <p:nvSpPr>
              <p:cNvPr id="35" name="Freeform 6">
                <a:extLst>
                  <a:ext uri="{FF2B5EF4-FFF2-40B4-BE49-F238E27FC236}">
                    <a16:creationId xmlns:a16="http://schemas.microsoft.com/office/drawing/2014/main" id="{5FABC59C-2A5D-4128-9189-4176B7E722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1638" y="3432175"/>
                <a:ext cx="615950" cy="131763"/>
              </a:xfrm>
              <a:custGeom>
                <a:avLst/>
                <a:gdLst>
                  <a:gd name="T0" fmla="*/ 72 w 164"/>
                  <a:gd name="T1" fmla="*/ 35 h 35"/>
                  <a:gd name="T2" fmla="*/ 72 w 164"/>
                  <a:gd name="T3" fmla="*/ 35 h 35"/>
                  <a:gd name="T4" fmla="*/ 164 w 164"/>
                  <a:gd name="T5" fmla="*/ 14 h 35"/>
                  <a:gd name="T6" fmla="*/ 97 w 164"/>
                  <a:gd name="T7" fmla="*/ 0 h 35"/>
                  <a:gd name="T8" fmla="*/ 0 w 164"/>
                  <a:gd name="T9" fmla="*/ 31 h 35"/>
                  <a:gd name="T10" fmla="*/ 72 w 164"/>
                  <a:gd name="T1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35">
                    <a:moveTo>
                      <a:pt x="72" y="35"/>
                    </a:moveTo>
                    <a:cubicBezTo>
                      <a:pt x="72" y="35"/>
                      <a:pt x="72" y="35"/>
                      <a:pt x="72" y="35"/>
                    </a:cubicBezTo>
                    <a:cubicBezTo>
                      <a:pt x="164" y="14"/>
                      <a:pt x="164" y="14"/>
                      <a:pt x="164" y="14"/>
                    </a:cubicBezTo>
                    <a:cubicBezTo>
                      <a:pt x="143" y="6"/>
                      <a:pt x="121" y="0"/>
                      <a:pt x="97" y="0"/>
                    </a:cubicBezTo>
                    <a:cubicBezTo>
                      <a:pt x="61" y="0"/>
                      <a:pt x="27" y="12"/>
                      <a:pt x="0" y="31"/>
                    </a:cubicBezTo>
                    <a:cubicBezTo>
                      <a:pt x="3" y="31"/>
                      <a:pt x="32" y="28"/>
                      <a:pt x="72" y="3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pl-PL" sz="2400" dirty="0">
                  <a:solidFill>
                    <a:srgbClr val="333333"/>
                  </a:solidFill>
                  <a:latin typeface="Calibri"/>
                </a:endParaRPr>
              </a:p>
            </p:txBody>
          </p:sp>
          <p:sp>
            <p:nvSpPr>
              <p:cNvPr id="36" name="Freeform 7">
                <a:extLst>
                  <a:ext uri="{FF2B5EF4-FFF2-40B4-BE49-F238E27FC236}">
                    <a16:creationId xmlns:a16="http://schemas.microsoft.com/office/drawing/2014/main" id="{C583884A-3B4C-473C-AEEA-4D3F4455D4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4938" y="3538538"/>
                <a:ext cx="536575" cy="622300"/>
              </a:xfrm>
              <a:custGeom>
                <a:avLst/>
                <a:gdLst>
                  <a:gd name="T0" fmla="*/ 71 w 143"/>
                  <a:gd name="T1" fmla="*/ 3 h 166"/>
                  <a:gd name="T2" fmla="*/ 0 w 143"/>
                  <a:gd name="T3" fmla="*/ 128 h 166"/>
                  <a:gd name="T4" fmla="*/ 92 w 143"/>
                  <a:gd name="T5" fmla="*/ 166 h 166"/>
                  <a:gd name="T6" fmla="*/ 143 w 143"/>
                  <a:gd name="T7" fmla="*/ 7 h 166"/>
                  <a:gd name="T8" fmla="*/ 71 w 143"/>
                  <a:gd name="T9" fmla="*/ 3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166">
                    <a:moveTo>
                      <a:pt x="71" y="3"/>
                    </a:moveTo>
                    <a:cubicBezTo>
                      <a:pt x="31" y="31"/>
                      <a:pt x="4" y="76"/>
                      <a:pt x="0" y="128"/>
                    </a:cubicBezTo>
                    <a:cubicBezTo>
                      <a:pt x="92" y="166"/>
                      <a:pt x="92" y="166"/>
                      <a:pt x="92" y="166"/>
                    </a:cubicBezTo>
                    <a:cubicBezTo>
                      <a:pt x="143" y="7"/>
                      <a:pt x="143" y="7"/>
                      <a:pt x="143" y="7"/>
                    </a:cubicBezTo>
                    <a:cubicBezTo>
                      <a:pt x="103" y="0"/>
                      <a:pt x="74" y="3"/>
                      <a:pt x="71" y="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pl-PL" sz="2400" dirty="0">
                  <a:solidFill>
                    <a:srgbClr val="333333"/>
                  </a:solidFill>
                  <a:latin typeface="Calibri"/>
                </a:endParaRPr>
              </a:p>
            </p:txBody>
          </p:sp>
          <p:sp>
            <p:nvSpPr>
              <p:cNvPr id="37" name="Freeform 8">
                <a:extLst>
                  <a:ext uri="{FF2B5EF4-FFF2-40B4-BE49-F238E27FC236}">
                    <a16:creationId xmlns:a16="http://schemas.microsoft.com/office/drawing/2014/main" id="{2F005C70-FDFA-44F2-808C-85F90AE722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1013" y="3563938"/>
                <a:ext cx="742950" cy="596900"/>
              </a:xfrm>
              <a:custGeom>
                <a:avLst/>
                <a:gdLst>
                  <a:gd name="T0" fmla="*/ 198 w 198"/>
                  <a:gd name="T1" fmla="*/ 67 h 159"/>
                  <a:gd name="T2" fmla="*/ 51 w 198"/>
                  <a:gd name="T3" fmla="*/ 0 h 159"/>
                  <a:gd name="T4" fmla="*/ 0 w 198"/>
                  <a:gd name="T5" fmla="*/ 159 h 159"/>
                  <a:gd name="T6" fmla="*/ 161 w 198"/>
                  <a:gd name="T7" fmla="*/ 156 h 159"/>
                  <a:gd name="T8" fmla="*/ 198 w 198"/>
                  <a:gd name="T9" fmla="*/ 67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159">
                    <a:moveTo>
                      <a:pt x="198" y="67"/>
                    </a:moveTo>
                    <a:cubicBezTo>
                      <a:pt x="149" y="24"/>
                      <a:pt x="94" y="7"/>
                      <a:pt x="51" y="0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161" y="156"/>
                      <a:pt x="161" y="156"/>
                      <a:pt x="161" y="156"/>
                    </a:cubicBezTo>
                    <a:cubicBezTo>
                      <a:pt x="161" y="156"/>
                      <a:pt x="193" y="133"/>
                      <a:pt x="198" y="6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pl-PL" sz="2400" dirty="0">
                  <a:solidFill>
                    <a:srgbClr val="333333"/>
                  </a:solidFill>
                  <a:latin typeface="Calibri"/>
                </a:endParaRPr>
              </a:p>
            </p:txBody>
          </p:sp>
          <p:sp>
            <p:nvSpPr>
              <p:cNvPr id="38" name="Freeform 9">
                <a:extLst>
                  <a:ext uri="{FF2B5EF4-FFF2-40B4-BE49-F238E27FC236}">
                    <a16:creationId xmlns:a16="http://schemas.microsoft.com/office/drawing/2014/main" id="{C0CC4AC2-DFA0-42A3-A690-252033C981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1513" y="3484563"/>
                <a:ext cx="552450" cy="330200"/>
              </a:xfrm>
              <a:custGeom>
                <a:avLst/>
                <a:gdLst>
                  <a:gd name="T0" fmla="*/ 0 w 147"/>
                  <a:gd name="T1" fmla="*/ 21 h 88"/>
                  <a:gd name="T2" fmla="*/ 0 w 147"/>
                  <a:gd name="T3" fmla="*/ 21 h 88"/>
                  <a:gd name="T4" fmla="*/ 147 w 147"/>
                  <a:gd name="T5" fmla="*/ 88 h 88"/>
                  <a:gd name="T6" fmla="*/ 92 w 147"/>
                  <a:gd name="T7" fmla="*/ 0 h 88"/>
                  <a:gd name="T8" fmla="*/ 0 w 147"/>
                  <a:gd name="T9" fmla="*/ 21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88">
                    <a:moveTo>
                      <a:pt x="0" y="21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43" y="28"/>
                      <a:pt x="98" y="45"/>
                      <a:pt x="147" y="88"/>
                    </a:cubicBezTo>
                    <a:cubicBezTo>
                      <a:pt x="126" y="38"/>
                      <a:pt x="92" y="0"/>
                      <a:pt x="92" y="0"/>
                    </a:cubicBezTo>
                    <a:lnTo>
                      <a:pt x="0" y="21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pl-PL" sz="2400" dirty="0">
                  <a:solidFill>
                    <a:srgbClr val="333333"/>
                  </a:solidFill>
                  <a:latin typeface="Calibri"/>
                </a:endParaRPr>
              </a:p>
            </p:txBody>
          </p:sp>
          <p:sp>
            <p:nvSpPr>
              <p:cNvPr id="39" name="Freeform 10">
                <a:extLst>
                  <a:ext uri="{FF2B5EF4-FFF2-40B4-BE49-F238E27FC236}">
                    <a16:creationId xmlns:a16="http://schemas.microsoft.com/office/drawing/2014/main" id="{3B97C820-E04A-4992-A6A4-EE9A3F51CD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4263" y="3814763"/>
                <a:ext cx="200025" cy="334963"/>
              </a:xfrm>
              <a:custGeom>
                <a:avLst/>
                <a:gdLst>
                  <a:gd name="T0" fmla="*/ 37 w 53"/>
                  <a:gd name="T1" fmla="*/ 0 h 89"/>
                  <a:gd name="T2" fmla="*/ 0 w 53"/>
                  <a:gd name="T3" fmla="*/ 89 h 89"/>
                  <a:gd name="T4" fmla="*/ 53 w 53"/>
                  <a:gd name="T5" fmla="*/ 63 h 89"/>
                  <a:gd name="T6" fmla="*/ 53 w 53"/>
                  <a:gd name="T7" fmla="*/ 63 h 89"/>
                  <a:gd name="T8" fmla="*/ 37 w 53"/>
                  <a:gd name="T9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89">
                    <a:moveTo>
                      <a:pt x="37" y="0"/>
                    </a:moveTo>
                    <a:cubicBezTo>
                      <a:pt x="32" y="66"/>
                      <a:pt x="0" y="89"/>
                      <a:pt x="0" y="89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2" y="43"/>
                      <a:pt x="45" y="20"/>
                      <a:pt x="37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pl-PL" sz="2400" dirty="0">
                  <a:solidFill>
                    <a:srgbClr val="333333"/>
                  </a:solidFill>
                  <a:latin typeface="Calibri"/>
                </a:endParaRPr>
              </a:p>
            </p:txBody>
          </p:sp>
          <p:sp>
            <p:nvSpPr>
              <p:cNvPr id="40" name="Freeform 11">
                <a:extLst>
                  <a:ext uri="{FF2B5EF4-FFF2-40B4-BE49-F238E27FC236}">
                    <a16:creationId xmlns:a16="http://schemas.microsoft.com/office/drawing/2014/main" id="{288F7B6A-4C36-4E10-83BF-8E69F5C2E5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7588" y="3484563"/>
                <a:ext cx="209550" cy="330200"/>
              </a:xfrm>
              <a:custGeom>
                <a:avLst/>
                <a:gdLst>
                  <a:gd name="T0" fmla="*/ 54 w 56"/>
                  <a:gd name="T1" fmla="*/ 38 h 88"/>
                  <a:gd name="T2" fmla="*/ 0 w 56"/>
                  <a:gd name="T3" fmla="*/ 0 h 88"/>
                  <a:gd name="T4" fmla="*/ 55 w 56"/>
                  <a:gd name="T5" fmla="*/ 88 h 88"/>
                  <a:gd name="T6" fmla="*/ 54 w 56"/>
                  <a:gd name="T7" fmla="*/ 3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88">
                    <a:moveTo>
                      <a:pt x="54" y="38"/>
                    </a:moveTo>
                    <a:cubicBezTo>
                      <a:pt x="39" y="22"/>
                      <a:pt x="21" y="9"/>
                      <a:pt x="0" y="0"/>
                    </a:cubicBezTo>
                    <a:cubicBezTo>
                      <a:pt x="0" y="0"/>
                      <a:pt x="34" y="38"/>
                      <a:pt x="55" y="88"/>
                    </a:cubicBezTo>
                    <a:cubicBezTo>
                      <a:pt x="56" y="74"/>
                      <a:pt x="56" y="57"/>
                      <a:pt x="54" y="3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pl-PL" sz="2400" dirty="0">
                  <a:solidFill>
                    <a:srgbClr val="333333"/>
                  </a:solidFill>
                  <a:latin typeface="Calibri"/>
                </a:endParaRPr>
              </a:p>
            </p:txBody>
          </p:sp>
          <p:sp>
            <p:nvSpPr>
              <p:cNvPr id="41" name="Freeform 12">
                <a:extLst>
                  <a:ext uri="{FF2B5EF4-FFF2-40B4-BE49-F238E27FC236}">
                    <a16:creationId xmlns:a16="http://schemas.microsoft.com/office/drawing/2014/main" id="{A1C78222-0DBD-4D4F-9DAD-BE091E091B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9201" y="3627438"/>
                <a:ext cx="176213" cy="371475"/>
              </a:xfrm>
              <a:custGeom>
                <a:avLst/>
                <a:gdLst>
                  <a:gd name="T0" fmla="*/ 47 w 47"/>
                  <a:gd name="T1" fmla="*/ 99 h 99"/>
                  <a:gd name="T2" fmla="*/ 0 w 47"/>
                  <a:gd name="T3" fmla="*/ 0 h 99"/>
                  <a:gd name="T4" fmla="*/ 1 w 47"/>
                  <a:gd name="T5" fmla="*/ 50 h 99"/>
                  <a:gd name="T6" fmla="*/ 47 w 47"/>
                  <a:gd name="T7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99">
                    <a:moveTo>
                      <a:pt x="47" y="99"/>
                    </a:moveTo>
                    <a:cubicBezTo>
                      <a:pt x="43" y="61"/>
                      <a:pt x="26" y="27"/>
                      <a:pt x="0" y="0"/>
                    </a:cubicBezTo>
                    <a:cubicBezTo>
                      <a:pt x="2" y="19"/>
                      <a:pt x="2" y="36"/>
                      <a:pt x="1" y="50"/>
                    </a:cubicBezTo>
                    <a:cubicBezTo>
                      <a:pt x="17" y="64"/>
                      <a:pt x="32" y="80"/>
                      <a:pt x="47" y="99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pl-PL" sz="2400" dirty="0">
                  <a:solidFill>
                    <a:srgbClr val="333333"/>
                  </a:solidFill>
                  <a:latin typeface="Calibri"/>
                </a:endParaRPr>
              </a:p>
            </p:txBody>
          </p:sp>
          <p:sp>
            <p:nvSpPr>
              <p:cNvPr id="42" name="Freeform 13">
                <a:extLst>
                  <a:ext uri="{FF2B5EF4-FFF2-40B4-BE49-F238E27FC236}">
                    <a16:creationId xmlns:a16="http://schemas.microsoft.com/office/drawing/2014/main" id="{ADCA9823-7217-4818-ADB3-602D1B82BE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3963" y="3814763"/>
                <a:ext cx="171450" cy="236538"/>
              </a:xfrm>
              <a:custGeom>
                <a:avLst/>
                <a:gdLst>
                  <a:gd name="T0" fmla="*/ 0 w 46"/>
                  <a:gd name="T1" fmla="*/ 0 h 63"/>
                  <a:gd name="T2" fmla="*/ 16 w 46"/>
                  <a:gd name="T3" fmla="*/ 63 h 63"/>
                  <a:gd name="T4" fmla="*/ 16 w 46"/>
                  <a:gd name="T5" fmla="*/ 63 h 63"/>
                  <a:gd name="T6" fmla="*/ 46 w 46"/>
                  <a:gd name="T7" fmla="*/ 49 h 63"/>
                  <a:gd name="T8" fmla="*/ 0 w 46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63">
                    <a:moveTo>
                      <a:pt x="0" y="0"/>
                    </a:moveTo>
                    <a:cubicBezTo>
                      <a:pt x="8" y="20"/>
                      <a:pt x="15" y="43"/>
                      <a:pt x="16" y="63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46" y="49"/>
                      <a:pt x="46" y="49"/>
                      <a:pt x="46" y="49"/>
                    </a:cubicBezTo>
                    <a:cubicBezTo>
                      <a:pt x="31" y="30"/>
                      <a:pt x="16" y="14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pl-PL" sz="2400" dirty="0">
                  <a:solidFill>
                    <a:srgbClr val="333333"/>
                  </a:solidFill>
                  <a:latin typeface="Calibri"/>
                </a:endParaRPr>
              </a:p>
            </p:txBody>
          </p:sp>
          <p:sp>
            <p:nvSpPr>
              <p:cNvPr id="43" name="Freeform 14">
                <a:extLst>
                  <a:ext uri="{FF2B5EF4-FFF2-40B4-BE49-F238E27FC236}">
                    <a16:creationId xmlns:a16="http://schemas.microsoft.com/office/drawing/2014/main" id="{F3E6F492-7C3D-4C84-B63A-96C164AF2B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9863" y="3530600"/>
                <a:ext cx="484188" cy="503238"/>
              </a:xfrm>
              <a:custGeom>
                <a:avLst/>
                <a:gdLst>
                  <a:gd name="T0" fmla="*/ 92 w 129"/>
                  <a:gd name="T1" fmla="*/ 96 h 134"/>
                  <a:gd name="T2" fmla="*/ 83 w 129"/>
                  <a:gd name="T3" fmla="*/ 18 h 134"/>
                  <a:gd name="T4" fmla="*/ 0 w 129"/>
                  <a:gd name="T5" fmla="*/ 134 h 134"/>
                  <a:gd name="T6" fmla="*/ 87 w 129"/>
                  <a:gd name="T7" fmla="*/ 110 h 134"/>
                  <a:gd name="T8" fmla="*/ 92 w 129"/>
                  <a:gd name="T9" fmla="*/ 96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134">
                    <a:moveTo>
                      <a:pt x="92" y="96"/>
                    </a:moveTo>
                    <a:cubicBezTo>
                      <a:pt x="97" y="87"/>
                      <a:pt x="129" y="0"/>
                      <a:pt x="83" y="18"/>
                    </a:cubicBezTo>
                    <a:cubicBezTo>
                      <a:pt x="36" y="37"/>
                      <a:pt x="0" y="134"/>
                      <a:pt x="0" y="134"/>
                    </a:cubicBezTo>
                    <a:cubicBezTo>
                      <a:pt x="0" y="134"/>
                      <a:pt x="22" y="112"/>
                      <a:pt x="87" y="110"/>
                    </a:cubicBezTo>
                    <a:cubicBezTo>
                      <a:pt x="89" y="104"/>
                      <a:pt x="91" y="99"/>
                      <a:pt x="92" y="9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pl-PL" sz="2400" dirty="0">
                  <a:solidFill>
                    <a:srgbClr val="333333"/>
                  </a:solidFill>
                  <a:latin typeface="Calibri"/>
                </a:endParaRPr>
              </a:p>
            </p:txBody>
          </p:sp>
          <p:sp>
            <p:nvSpPr>
              <p:cNvPr id="44" name="Freeform 15">
                <a:extLst>
                  <a:ext uri="{FF2B5EF4-FFF2-40B4-BE49-F238E27FC236}">
                    <a16:creationId xmlns:a16="http://schemas.microsoft.com/office/drawing/2014/main" id="{46A01B55-34C2-4BF1-B329-F0E3D27A3A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9863" y="3943350"/>
                <a:ext cx="325438" cy="190500"/>
              </a:xfrm>
              <a:custGeom>
                <a:avLst/>
                <a:gdLst>
                  <a:gd name="T0" fmla="*/ 0 w 87"/>
                  <a:gd name="T1" fmla="*/ 24 h 51"/>
                  <a:gd name="T2" fmla="*/ 0 w 87"/>
                  <a:gd name="T3" fmla="*/ 24 h 51"/>
                  <a:gd name="T4" fmla="*/ 66 w 87"/>
                  <a:gd name="T5" fmla="*/ 51 h 51"/>
                  <a:gd name="T6" fmla="*/ 68 w 87"/>
                  <a:gd name="T7" fmla="*/ 51 h 51"/>
                  <a:gd name="T8" fmla="*/ 87 w 87"/>
                  <a:gd name="T9" fmla="*/ 0 h 51"/>
                  <a:gd name="T10" fmla="*/ 0 w 87"/>
                  <a:gd name="T11" fmla="*/ 2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" h="51">
                    <a:moveTo>
                      <a:pt x="0" y="24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66" y="51"/>
                      <a:pt x="66" y="51"/>
                      <a:pt x="66" y="51"/>
                    </a:cubicBezTo>
                    <a:cubicBezTo>
                      <a:pt x="68" y="51"/>
                      <a:pt x="68" y="51"/>
                      <a:pt x="68" y="51"/>
                    </a:cubicBezTo>
                    <a:cubicBezTo>
                      <a:pt x="68" y="51"/>
                      <a:pt x="79" y="20"/>
                      <a:pt x="87" y="0"/>
                    </a:cubicBezTo>
                    <a:cubicBezTo>
                      <a:pt x="22" y="2"/>
                      <a:pt x="0" y="24"/>
                      <a:pt x="0" y="2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pl-PL" sz="2400" dirty="0">
                  <a:solidFill>
                    <a:srgbClr val="333333"/>
                  </a:solidFill>
                  <a:latin typeface="Calibri"/>
                </a:endParaRPr>
              </a:p>
            </p:txBody>
          </p:sp>
        </p:grpSp>
      </p:grpSp>
      <p:grpSp>
        <p:nvGrpSpPr>
          <p:cNvPr id="11" name="Gruppieren 83">
            <a:extLst>
              <a:ext uri="{FF2B5EF4-FFF2-40B4-BE49-F238E27FC236}">
                <a16:creationId xmlns:a16="http://schemas.microsoft.com/office/drawing/2014/main" id="{E7852065-3EFF-4180-82E6-54C1FBBB5992}"/>
              </a:ext>
            </a:extLst>
          </p:cNvPr>
          <p:cNvGrpSpPr/>
          <p:nvPr/>
        </p:nvGrpSpPr>
        <p:grpSpPr>
          <a:xfrm>
            <a:off x="10053019" y="4660311"/>
            <a:ext cx="773068" cy="637565"/>
            <a:chOff x="7578725" y="4959441"/>
            <a:chExt cx="593725" cy="590550"/>
          </a:xfrm>
        </p:grpSpPr>
        <p:sp>
          <p:nvSpPr>
            <p:cNvPr id="21" name="Oval 91" descr="© INSCALE GmbH, 26.05.2010&#10;http://www.presentationload.com/">
              <a:extLst>
                <a:ext uri="{FF2B5EF4-FFF2-40B4-BE49-F238E27FC236}">
                  <a16:creationId xmlns:a16="http://schemas.microsoft.com/office/drawing/2014/main" id="{0E8EC180-FDB2-4E5B-A643-F6B66606EE4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578725" y="4959441"/>
              <a:ext cx="593725" cy="590550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accent1"/>
              </a:solidFill>
              <a:round/>
              <a:headEnd/>
              <a:tailEnd/>
            </a:ln>
            <a:effectLst>
              <a:outerShdw blurRad="76200" dist="38100" dir="2700000" algn="tl" rotWithShape="0">
                <a:prstClr val="black">
                  <a:alpha val="50000"/>
                </a:prstClr>
              </a:outerShdw>
            </a:effectLst>
          </p:spPr>
          <p:txBody>
            <a:bodyPr wrap="none" anchor="ctr"/>
            <a:lstStyle/>
            <a:p>
              <a:pPr defTabSz="1219170">
                <a:defRPr/>
              </a:pPr>
              <a:endParaRPr lang="pl-PL" sz="2400" dirty="0">
                <a:solidFill>
                  <a:srgbClr val="333333"/>
                </a:solidFill>
                <a:latin typeface="Calibri"/>
              </a:endParaRPr>
            </a:p>
          </p:txBody>
        </p:sp>
        <p:grpSp>
          <p:nvGrpSpPr>
            <p:cNvPr id="22" name="Gruppieren 85">
              <a:extLst>
                <a:ext uri="{FF2B5EF4-FFF2-40B4-BE49-F238E27FC236}">
                  <a16:creationId xmlns:a16="http://schemas.microsoft.com/office/drawing/2014/main" id="{50395CCB-E0B2-4B71-ABC1-6239F0AF012C}"/>
                </a:ext>
              </a:extLst>
            </p:cNvPr>
            <p:cNvGrpSpPr/>
            <p:nvPr/>
          </p:nvGrpSpPr>
          <p:grpSpPr>
            <a:xfrm>
              <a:off x="7641325" y="5119293"/>
              <a:ext cx="468524" cy="270846"/>
              <a:chOff x="3944938" y="3432175"/>
              <a:chExt cx="1260476" cy="728663"/>
            </a:xfrm>
            <a:effectLst>
              <a:outerShdw blurRad="50800" dist="12700" dir="2700000" algn="tl" rotWithShape="0">
                <a:prstClr val="black">
                  <a:alpha val="50000"/>
                </a:prstClr>
              </a:outerShdw>
            </a:effectLst>
          </p:grpSpPr>
          <p:sp>
            <p:nvSpPr>
              <p:cNvPr id="23" name="Freeform 6">
                <a:extLst>
                  <a:ext uri="{FF2B5EF4-FFF2-40B4-BE49-F238E27FC236}">
                    <a16:creationId xmlns:a16="http://schemas.microsoft.com/office/drawing/2014/main" id="{4482324E-66D3-4722-9B42-855F11081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1638" y="3432175"/>
                <a:ext cx="615950" cy="131763"/>
              </a:xfrm>
              <a:custGeom>
                <a:avLst/>
                <a:gdLst>
                  <a:gd name="T0" fmla="*/ 72 w 164"/>
                  <a:gd name="T1" fmla="*/ 35 h 35"/>
                  <a:gd name="T2" fmla="*/ 72 w 164"/>
                  <a:gd name="T3" fmla="*/ 35 h 35"/>
                  <a:gd name="T4" fmla="*/ 164 w 164"/>
                  <a:gd name="T5" fmla="*/ 14 h 35"/>
                  <a:gd name="T6" fmla="*/ 97 w 164"/>
                  <a:gd name="T7" fmla="*/ 0 h 35"/>
                  <a:gd name="T8" fmla="*/ 0 w 164"/>
                  <a:gd name="T9" fmla="*/ 31 h 35"/>
                  <a:gd name="T10" fmla="*/ 72 w 164"/>
                  <a:gd name="T1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35">
                    <a:moveTo>
                      <a:pt x="72" y="35"/>
                    </a:moveTo>
                    <a:cubicBezTo>
                      <a:pt x="72" y="35"/>
                      <a:pt x="72" y="35"/>
                      <a:pt x="72" y="35"/>
                    </a:cubicBezTo>
                    <a:cubicBezTo>
                      <a:pt x="164" y="14"/>
                      <a:pt x="164" y="14"/>
                      <a:pt x="164" y="14"/>
                    </a:cubicBezTo>
                    <a:cubicBezTo>
                      <a:pt x="143" y="6"/>
                      <a:pt x="121" y="0"/>
                      <a:pt x="97" y="0"/>
                    </a:cubicBezTo>
                    <a:cubicBezTo>
                      <a:pt x="61" y="0"/>
                      <a:pt x="27" y="12"/>
                      <a:pt x="0" y="31"/>
                    </a:cubicBezTo>
                    <a:cubicBezTo>
                      <a:pt x="3" y="31"/>
                      <a:pt x="32" y="28"/>
                      <a:pt x="72" y="3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pl-PL" sz="2400" dirty="0">
                  <a:solidFill>
                    <a:srgbClr val="333333"/>
                  </a:solidFill>
                  <a:latin typeface="Calibri"/>
                </a:endParaRPr>
              </a:p>
            </p:txBody>
          </p:sp>
          <p:sp>
            <p:nvSpPr>
              <p:cNvPr id="24" name="Freeform 7">
                <a:extLst>
                  <a:ext uri="{FF2B5EF4-FFF2-40B4-BE49-F238E27FC236}">
                    <a16:creationId xmlns:a16="http://schemas.microsoft.com/office/drawing/2014/main" id="{05E56C6E-07A7-46FD-9CB6-84399C906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4938" y="3538538"/>
                <a:ext cx="536575" cy="622300"/>
              </a:xfrm>
              <a:custGeom>
                <a:avLst/>
                <a:gdLst>
                  <a:gd name="T0" fmla="*/ 71 w 143"/>
                  <a:gd name="T1" fmla="*/ 3 h 166"/>
                  <a:gd name="T2" fmla="*/ 0 w 143"/>
                  <a:gd name="T3" fmla="*/ 128 h 166"/>
                  <a:gd name="T4" fmla="*/ 92 w 143"/>
                  <a:gd name="T5" fmla="*/ 166 h 166"/>
                  <a:gd name="T6" fmla="*/ 143 w 143"/>
                  <a:gd name="T7" fmla="*/ 7 h 166"/>
                  <a:gd name="T8" fmla="*/ 71 w 143"/>
                  <a:gd name="T9" fmla="*/ 3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166">
                    <a:moveTo>
                      <a:pt x="71" y="3"/>
                    </a:moveTo>
                    <a:cubicBezTo>
                      <a:pt x="31" y="31"/>
                      <a:pt x="4" y="76"/>
                      <a:pt x="0" y="128"/>
                    </a:cubicBezTo>
                    <a:cubicBezTo>
                      <a:pt x="92" y="166"/>
                      <a:pt x="92" y="166"/>
                      <a:pt x="92" y="166"/>
                    </a:cubicBezTo>
                    <a:cubicBezTo>
                      <a:pt x="143" y="7"/>
                      <a:pt x="143" y="7"/>
                      <a:pt x="143" y="7"/>
                    </a:cubicBezTo>
                    <a:cubicBezTo>
                      <a:pt x="103" y="0"/>
                      <a:pt x="74" y="3"/>
                      <a:pt x="71" y="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pl-PL" sz="2400" dirty="0">
                  <a:solidFill>
                    <a:srgbClr val="333333"/>
                  </a:solidFill>
                  <a:latin typeface="Calibri"/>
                </a:endParaRPr>
              </a:p>
            </p:txBody>
          </p:sp>
          <p:sp>
            <p:nvSpPr>
              <p:cNvPr id="25" name="Freeform 8">
                <a:extLst>
                  <a:ext uri="{FF2B5EF4-FFF2-40B4-BE49-F238E27FC236}">
                    <a16:creationId xmlns:a16="http://schemas.microsoft.com/office/drawing/2014/main" id="{E0E04AE1-DC1A-4732-B1A0-375645E966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1013" y="3563938"/>
                <a:ext cx="742950" cy="596900"/>
              </a:xfrm>
              <a:custGeom>
                <a:avLst/>
                <a:gdLst>
                  <a:gd name="T0" fmla="*/ 198 w 198"/>
                  <a:gd name="T1" fmla="*/ 67 h 159"/>
                  <a:gd name="T2" fmla="*/ 51 w 198"/>
                  <a:gd name="T3" fmla="*/ 0 h 159"/>
                  <a:gd name="T4" fmla="*/ 0 w 198"/>
                  <a:gd name="T5" fmla="*/ 159 h 159"/>
                  <a:gd name="T6" fmla="*/ 161 w 198"/>
                  <a:gd name="T7" fmla="*/ 156 h 159"/>
                  <a:gd name="T8" fmla="*/ 198 w 198"/>
                  <a:gd name="T9" fmla="*/ 67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159">
                    <a:moveTo>
                      <a:pt x="198" y="67"/>
                    </a:moveTo>
                    <a:cubicBezTo>
                      <a:pt x="149" y="24"/>
                      <a:pt x="94" y="7"/>
                      <a:pt x="51" y="0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161" y="156"/>
                      <a:pt x="161" y="156"/>
                      <a:pt x="161" y="156"/>
                    </a:cubicBezTo>
                    <a:cubicBezTo>
                      <a:pt x="161" y="156"/>
                      <a:pt x="193" y="133"/>
                      <a:pt x="198" y="6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pl-PL" sz="2400" dirty="0">
                  <a:solidFill>
                    <a:srgbClr val="333333"/>
                  </a:solidFill>
                  <a:latin typeface="Calibri"/>
                </a:endParaRPr>
              </a:p>
            </p:txBody>
          </p:sp>
          <p:sp>
            <p:nvSpPr>
              <p:cNvPr id="26" name="Freeform 9">
                <a:extLst>
                  <a:ext uri="{FF2B5EF4-FFF2-40B4-BE49-F238E27FC236}">
                    <a16:creationId xmlns:a16="http://schemas.microsoft.com/office/drawing/2014/main" id="{18F770C8-288B-4228-921B-4F0D71A236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1513" y="3484563"/>
                <a:ext cx="552450" cy="330200"/>
              </a:xfrm>
              <a:custGeom>
                <a:avLst/>
                <a:gdLst>
                  <a:gd name="T0" fmla="*/ 0 w 147"/>
                  <a:gd name="T1" fmla="*/ 21 h 88"/>
                  <a:gd name="T2" fmla="*/ 0 w 147"/>
                  <a:gd name="T3" fmla="*/ 21 h 88"/>
                  <a:gd name="T4" fmla="*/ 147 w 147"/>
                  <a:gd name="T5" fmla="*/ 88 h 88"/>
                  <a:gd name="T6" fmla="*/ 92 w 147"/>
                  <a:gd name="T7" fmla="*/ 0 h 88"/>
                  <a:gd name="T8" fmla="*/ 0 w 147"/>
                  <a:gd name="T9" fmla="*/ 21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88">
                    <a:moveTo>
                      <a:pt x="0" y="21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43" y="28"/>
                      <a:pt x="98" y="45"/>
                      <a:pt x="147" y="88"/>
                    </a:cubicBezTo>
                    <a:cubicBezTo>
                      <a:pt x="126" y="38"/>
                      <a:pt x="92" y="0"/>
                      <a:pt x="92" y="0"/>
                    </a:cubicBezTo>
                    <a:lnTo>
                      <a:pt x="0" y="21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pl-PL" sz="2400" dirty="0">
                  <a:solidFill>
                    <a:srgbClr val="333333"/>
                  </a:solidFill>
                  <a:latin typeface="Calibri"/>
                </a:endParaRPr>
              </a:p>
            </p:txBody>
          </p:sp>
          <p:sp>
            <p:nvSpPr>
              <p:cNvPr id="27" name="Freeform 10">
                <a:extLst>
                  <a:ext uri="{FF2B5EF4-FFF2-40B4-BE49-F238E27FC236}">
                    <a16:creationId xmlns:a16="http://schemas.microsoft.com/office/drawing/2014/main" id="{C6BED249-7401-4AD5-9AFC-EDDC1BFAE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4263" y="3814763"/>
                <a:ext cx="200025" cy="334963"/>
              </a:xfrm>
              <a:custGeom>
                <a:avLst/>
                <a:gdLst>
                  <a:gd name="T0" fmla="*/ 37 w 53"/>
                  <a:gd name="T1" fmla="*/ 0 h 89"/>
                  <a:gd name="T2" fmla="*/ 0 w 53"/>
                  <a:gd name="T3" fmla="*/ 89 h 89"/>
                  <a:gd name="T4" fmla="*/ 53 w 53"/>
                  <a:gd name="T5" fmla="*/ 63 h 89"/>
                  <a:gd name="T6" fmla="*/ 53 w 53"/>
                  <a:gd name="T7" fmla="*/ 63 h 89"/>
                  <a:gd name="T8" fmla="*/ 37 w 53"/>
                  <a:gd name="T9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89">
                    <a:moveTo>
                      <a:pt x="37" y="0"/>
                    </a:moveTo>
                    <a:cubicBezTo>
                      <a:pt x="32" y="66"/>
                      <a:pt x="0" y="89"/>
                      <a:pt x="0" y="89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2" y="43"/>
                      <a:pt x="45" y="20"/>
                      <a:pt x="37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pl-PL" sz="2400" dirty="0">
                  <a:solidFill>
                    <a:srgbClr val="333333"/>
                  </a:solidFill>
                  <a:latin typeface="Calibri"/>
                </a:endParaRPr>
              </a:p>
            </p:txBody>
          </p:sp>
          <p:sp>
            <p:nvSpPr>
              <p:cNvPr id="28" name="Freeform 11">
                <a:extLst>
                  <a:ext uri="{FF2B5EF4-FFF2-40B4-BE49-F238E27FC236}">
                    <a16:creationId xmlns:a16="http://schemas.microsoft.com/office/drawing/2014/main" id="{53DAFE43-39C4-4663-A1CB-AD7FC4A9B9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7588" y="3484563"/>
                <a:ext cx="209550" cy="330200"/>
              </a:xfrm>
              <a:custGeom>
                <a:avLst/>
                <a:gdLst>
                  <a:gd name="T0" fmla="*/ 54 w 56"/>
                  <a:gd name="T1" fmla="*/ 38 h 88"/>
                  <a:gd name="T2" fmla="*/ 0 w 56"/>
                  <a:gd name="T3" fmla="*/ 0 h 88"/>
                  <a:gd name="T4" fmla="*/ 55 w 56"/>
                  <a:gd name="T5" fmla="*/ 88 h 88"/>
                  <a:gd name="T6" fmla="*/ 54 w 56"/>
                  <a:gd name="T7" fmla="*/ 3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88">
                    <a:moveTo>
                      <a:pt x="54" y="38"/>
                    </a:moveTo>
                    <a:cubicBezTo>
                      <a:pt x="39" y="22"/>
                      <a:pt x="21" y="9"/>
                      <a:pt x="0" y="0"/>
                    </a:cubicBezTo>
                    <a:cubicBezTo>
                      <a:pt x="0" y="0"/>
                      <a:pt x="34" y="38"/>
                      <a:pt x="55" y="88"/>
                    </a:cubicBezTo>
                    <a:cubicBezTo>
                      <a:pt x="56" y="74"/>
                      <a:pt x="56" y="57"/>
                      <a:pt x="54" y="3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pl-PL" sz="2400" dirty="0">
                  <a:solidFill>
                    <a:srgbClr val="333333"/>
                  </a:solidFill>
                  <a:latin typeface="Calibri"/>
                </a:endParaRPr>
              </a:p>
            </p:txBody>
          </p:sp>
          <p:sp>
            <p:nvSpPr>
              <p:cNvPr id="29" name="Freeform 12">
                <a:extLst>
                  <a:ext uri="{FF2B5EF4-FFF2-40B4-BE49-F238E27FC236}">
                    <a16:creationId xmlns:a16="http://schemas.microsoft.com/office/drawing/2014/main" id="{8711B6E5-C918-44EA-84A3-770960BC02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9201" y="3627438"/>
                <a:ext cx="176213" cy="371475"/>
              </a:xfrm>
              <a:custGeom>
                <a:avLst/>
                <a:gdLst>
                  <a:gd name="T0" fmla="*/ 47 w 47"/>
                  <a:gd name="T1" fmla="*/ 99 h 99"/>
                  <a:gd name="T2" fmla="*/ 0 w 47"/>
                  <a:gd name="T3" fmla="*/ 0 h 99"/>
                  <a:gd name="T4" fmla="*/ 1 w 47"/>
                  <a:gd name="T5" fmla="*/ 50 h 99"/>
                  <a:gd name="T6" fmla="*/ 47 w 47"/>
                  <a:gd name="T7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99">
                    <a:moveTo>
                      <a:pt x="47" y="99"/>
                    </a:moveTo>
                    <a:cubicBezTo>
                      <a:pt x="43" y="61"/>
                      <a:pt x="26" y="27"/>
                      <a:pt x="0" y="0"/>
                    </a:cubicBezTo>
                    <a:cubicBezTo>
                      <a:pt x="2" y="19"/>
                      <a:pt x="2" y="36"/>
                      <a:pt x="1" y="50"/>
                    </a:cubicBezTo>
                    <a:cubicBezTo>
                      <a:pt x="17" y="64"/>
                      <a:pt x="32" y="80"/>
                      <a:pt x="47" y="99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pl-PL" sz="2400" dirty="0">
                  <a:solidFill>
                    <a:srgbClr val="333333"/>
                  </a:solidFill>
                  <a:latin typeface="Calibri"/>
                </a:endParaRPr>
              </a:p>
            </p:txBody>
          </p:sp>
          <p:sp>
            <p:nvSpPr>
              <p:cNvPr id="30" name="Freeform 13">
                <a:extLst>
                  <a:ext uri="{FF2B5EF4-FFF2-40B4-BE49-F238E27FC236}">
                    <a16:creationId xmlns:a16="http://schemas.microsoft.com/office/drawing/2014/main" id="{CEDE66AD-F324-42DE-AF51-02E65DE273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3963" y="3814763"/>
                <a:ext cx="171450" cy="236538"/>
              </a:xfrm>
              <a:custGeom>
                <a:avLst/>
                <a:gdLst>
                  <a:gd name="T0" fmla="*/ 0 w 46"/>
                  <a:gd name="T1" fmla="*/ 0 h 63"/>
                  <a:gd name="T2" fmla="*/ 16 w 46"/>
                  <a:gd name="T3" fmla="*/ 63 h 63"/>
                  <a:gd name="T4" fmla="*/ 16 w 46"/>
                  <a:gd name="T5" fmla="*/ 63 h 63"/>
                  <a:gd name="T6" fmla="*/ 46 w 46"/>
                  <a:gd name="T7" fmla="*/ 49 h 63"/>
                  <a:gd name="T8" fmla="*/ 0 w 46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63">
                    <a:moveTo>
                      <a:pt x="0" y="0"/>
                    </a:moveTo>
                    <a:cubicBezTo>
                      <a:pt x="8" y="20"/>
                      <a:pt x="15" y="43"/>
                      <a:pt x="16" y="63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46" y="49"/>
                      <a:pt x="46" y="49"/>
                      <a:pt x="46" y="49"/>
                    </a:cubicBezTo>
                    <a:cubicBezTo>
                      <a:pt x="31" y="30"/>
                      <a:pt x="16" y="14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pl-PL" sz="2400" dirty="0">
                  <a:solidFill>
                    <a:srgbClr val="333333"/>
                  </a:solidFill>
                  <a:latin typeface="Calibri"/>
                </a:endParaRPr>
              </a:p>
            </p:txBody>
          </p:sp>
          <p:sp>
            <p:nvSpPr>
              <p:cNvPr id="31" name="Freeform 14">
                <a:extLst>
                  <a:ext uri="{FF2B5EF4-FFF2-40B4-BE49-F238E27FC236}">
                    <a16:creationId xmlns:a16="http://schemas.microsoft.com/office/drawing/2014/main" id="{040FECBB-246B-4C57-830B-13F294E5A3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9863" y="3530600"/>
                <a:ext cx="484188" cy="503238"/>
              </a:xfrm>
              <a:custGeom>
                <a:avLst/>
                <a:gdLst>
                  <a:gd name="T0" fmla="*/ 92 w 129"/>
                  <a:gd name="T1" fmla="*/ 96 h 134"/>
                  <a:gd name="T2" fmla="*/ 83 w 129"/>
                  <a:gd name="T3" fmla="*/ 18 h 134"/>
                  <a:gd name="T4" fmla="*/ 0 w 129"/>
                  <a:gd name="T5" fmla="*/ 134 h 134"/>
                  <a:gd name="T6" fmla="*/ 87 w 129"/>
                  <a:gd name="T7" fmla="*/ 110 h 134"/>
                  <a:gd name="T8" fmla="*/ 92 w 129"/>
                  <a:gd name="T9" fmla="*/ 96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134">
                    <a:moveTo>
                      <a:pt x="92" y="96"/>
                    </a:moveTo>
                    <a:cubicBezTo>
                      <a:pt x="97" y="87"/>
                      <a:pt x="129" y="0"/>
                      <a:pt x="83" y="18"/>
                    </a:cubicBezTo>
                    <a:cubicBezTo>
                      <a:pt x="36" y="37"/>
                      <a:pt x="0" y="134"/>
                      <a:pt x="0" y="134"/>
                    </a:cubicBezTo>
                    <a:cubicBezTo>
                      <a:pt x="0" y="134"/>
                      <a:pt x="22" y="112"/>
                      <a:pt x="87" y="110"/>
                    </a:cubicBezTo>
                    <a:cubicBezTo>
                      <a:pt x="89" y="104"/>
                      <a:pt x="91" y="99"/>
                      <a:pt x="92" y="9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pl-PL" sz="2400" dirty="0">
                  <a:solidFill>
                    <a:srgbClr val="333333"/>
                  </a:solidFill>
                  <a:latin typeface="Calibri"/>
                </a:endParaRPr>
              </a:p>
            </p:txBody>
          </p:sp>
          <p:sp>
            <p:nvSpPr>
              <p:cNvPr id="32" name="Freeform 15">
                <a:extLst>
                  <a:ext uri="{FF2B5EF4-FFF2-40B4-BE49-F238E27FC236}">
                    <a16:creationId xmlns:a16="http://schemas.microsoft.com/office/drawing/2014/main" id="{394291BD-EFE5-43EF-984C-B22F7C9188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9863" y="3943350"/>
                <a:ext cx="325438" cy="190500"/>
              </a:xfrm>
              <a:custGeom>
                <a:avLst/>
                <a:gdLst>
                  <a:gd name="T0" fmla="*/ 0 w 87"/>
                  <a:gd name="T1" fmla="*/ 24 h 51"/>
                  <a:gd name="T2" fmla="*/ 0 w 87"/>
                  <a:gd name="T3" fmla="*/ 24 h 51"/>
                  <a:gd name="T4" fmla="*/ 66 w 87"/>
                  <a:gd name="T5" fmla="*/ 51 h 51"/>
                  <a:gd name="T6" fmla="*/ 68 w 87"/>
                  <a:gd name="T7" fmla="*/ 51 h 51"/>
                  <a:gd name="T8" fmla="*/ 87 w 87"/>
                  <a:gd name="T9" fmla="*/ 0 h 51"/>
                  <a:gd name="T10" fmla="*/ 0 w 87"/>
                  <a:gd name="T11" fmla="*/ 2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" h="51">
                    <a:moveTo>
                      <a:pt x="0" y="24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66" y="51"/>
                      <a:pt x="66" y="51"/>
                      <a:pt x="66" y="51"/>
                    </a:cubicBezTo>
                    <a:cubicBezTo>
                      <a:pt x="68" y="51"/>
                      <a:pt x="68" y="51"/>
                      <a:pt x="68" y="51"/>
                    </a:cubicBezTo>
                    <a:cubicBezTo>
                      <a:pt x="68" y="51"/>
                      <a:pt x="79" y="20"/>
                      <a:pt x="87" y="0"/>
                    </a:cubicBezTo>
                    <a:cubicBezTo>
                      <a:pt x="22" y="2"/>
                      <a:pt x="0" y="24"/>
                      <a:pt x="0" y="2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pl-PL" sz="2400" dirty="0">
                  <a:solidFill>
                    <a:srgbClr val="333333"/>
                  </a:solidFill>
                  <a:latin typeface="Calibri"/>
                </a:endParaRPr>
              </a:p>
            </p:txBody>
          </p:sp>
        </p:grpSp>
      </p:grpSp>
      <p:sp>
        <p:nvSpPr>
          <p:cNvPr id="12" name="Oval 68" descr="© INSCALE GmbH, 26.05.2010&#10;http://www.presentationload.com/">
            <a:extLst>
              <a:ext uri="{FF2B5EF4-FFF2-40B4-BE49-F238E27FC236}">
                <a16:creationId xmlns:a16="http://schemas.microsoft.com/office/drawing/2014/main" id="{6AA3C5F2-F9F2-4EA1-91E0-ADDA670502CA}"/>
              </a:ext>
            </a:extLst>
          </p:cNvPr>
          <p:cNvSpPr>
            <a:spLocks noChangeArrowheads="1"/>
          </p:cNvSpPr>
          <p:nvPr/>
        </p:nvSpPr>
        <p:spPr bwMode="gray">
          <a:xfrm>
            <a:off x="9416621" y="1952907"/>
            <a:ext cx="384133" cy="318951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blurRad="76200" dist="38100" dir="2700000" algn="tl" rotWithShape="0">
              <a:prstClr val="black">
                <a:alpha val="50000"/>
              </a:prstClr>
            </a:outerShdw>
          </a:effectLst>
        </p:spPr>
        <p:txBody>
          <a:bodyPr wrap="none" anchor="ctr"/>
          <a:lstStyle/>
          <a:p>
            <a:pPr defTabSz="1219170">
              <a:defRPr/>
            </a:pPr>
            <a:endParaRPr lang="pl-PL" sz="2400" dirty="0">
              <a:solidFill>
                <a:srgbClr val="333333"/>
              </a:solidFill>
              <a:latin typeface="Calibri"/>
            </a:endParaRPr>
          </a:p>
        </p:txBody>
      </p:sp>
      <p:sp>
        <p:nvSpPr>
          <p:cNvPr id="13" name="Ellipse 155">
            <a:extLst>
              <a:ext uri="{FF2B5EF4-FFF2-40B4-BE49-F238E27FC236}">
                <a16:creationId xmlns:a16="http://schemas.microsoft.com/office/drawing/2014/main" id="{2E92B392-029A-4509-AA20-CD6BFC4CF355}"/>
              </a:ext>
            </a:extLst>
          </p:cNvPr>
          <p:cNvSpPr/>
          <p:nvPr/>
        </p:nvSpPr>
        <p:spPr bwMode="auto">
          <a:xfrm>
            <a:off x="9331781" y="2037961"/>
            <a:ext cx="514523" cy="171093"/>
          </a:xfrm>
          <a:prstGeom prst="ellipse">
            <a:avLst/>
          </a:prstGeom>
          <a:gradFill flip="none" rotWithShape="1">
            <a:gsLst>
              <a:gs pos="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 defTabSz="1219170">
              <a:defRPr/>
            </a:pPr>
            <a:endParaRPr lang="pl-PL" sz="2400" dirty="0">
              <a:solidFill>
                <a:srgbClr val="333333"/>
              </a:solidFill>
              <a:latin typeface="Calibri"/>
            </a:endParaRPr>
          </a:p>
        </p:txBody>
      </p:sp>
      <p:sp>
        <p:nvSpPr>
          <p:cNvPr id="14" name="Ellipse 156">
            <a:extLst>
              <a:ext uri="{FF2B5EF4-FFF2-40B4-BE49-F238E27FC236}">
                <a16:creationId xmlns:a16="http://schemas.microsoft.com/office/drawing/2014/main" id="{C5A81C0D-382A-4E38-B428-0DB27779C8B0}"/>
              </a:ext>
            </a:extLst>
          </p:cNvPr>
          <p:cNvSpPr/>
          <p:nvPr/>
        </p:nvSpPr>
        <p:spPr bwMode="auto">
          <a:xfrm>
            <a:off x="9454126" y="2084682"/>
            <a:ext cx="317371" cy="74816"/>
          </a:xfrm>
          <a:prstGeom prst="ellipse">
            <a:avLst/>
          </a:prstGeom>
          <a:gradFill flip="none" rotWithShape="1">
            <a:gsLst>
              <a:gs pos="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 defTabSz="1219170">
              <a:defRPr/>
            </a:pPr>
            <a:endParaRPr lang="pl-PL" sz="2400" dirty="0">
              <a:solidFill>
                <a:srgbClr val="333333"/>
              </a:solidFill>
              <a:latin typeface="Calibri"/>
            </a:endParaRPr>
          </a:p>
        </p:txBody>
      </p:sp>
      <p:grpSp>
        <p:nvGrpSpPr>
          <p:cNvPr id="15" name="Gruppieren 29">
            <a:extLst>
              <a:ext uri="{FF2B5EF4-FFF2-40B4-BE49-F238E27FC236}">
                <a16:creationId xmlns:a16="http://schemas.microsoft.com/office/drawing/2014/main" id="{C354BB55-337C-45C7-ADDD-4D6587847BB4}"/>
              </a:ext>
            </a:extLst>
          </p:cNvPr>
          <p:cNvGrpSpPr/>
          <p:nvPr/>
        </p:nvGrpSpPr>
        <p:grpSpPr>
          <a:xfrm rot="589208">
            <a:off x="8790265" y="1334118"/>
            <a:ext cx="1920483" cy="1586555"/>
            <a:chOff x="7527552" y="300713"/>
            <a:chExt cx="1439863" cy="1918877"/>
          </a:xfrm>
        </p:grpSpPr>
        <p:grpSp>
          <p:nvGrpSpPr>
            <p:cNvPr id="16" name="Gruppieren 577">
              <a:extLst>
                <a:ext uri="{FF2B5EF4-FFF2-40B4-BE49-F238E27FC236}">
                  <a16:creationId xmlns:a16="http://schemas.microsoft.com/office/drawing/2014/main" id="{50DEE962-81A0-4C6C-9239-712CBB5F2B4E}"/>
                </a:ext>
              </a:extLst>
            </p:cNvPr>
            <p:cNvGrpSpPr/>
            <p:nvPr/>
          </p:nvGrpSpPr>
          <p:grpSpPr bwMode="gray">
            <a:xfrm>
              <a:off x="8111084" y="300713"/>
              <a:ext cx="856331" cy="984865"/>
              <a:chOff x="2950574" y="2385072"/>
              <a:chExt cx="1805458" cy="2076450"/>
            </a:xfrm>
            <a:effectLst/>
          </p:grpSpPr>
          <p:sp>
            <p:nvSpPr>
              <p:cNvPr id="18" name="Rectangle 5">
                <a:extLst>
                  <a:ext uri="{FF2B5EF4-FFF2-40B4-BE49-F238E27FC236}">
                    <a16:creationId xmlns:a16="http://schemas.microsoft.com/office/drawing/2014/main" id="{17AC794C-75B3-4A15-940F-7C75D6297C4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950574" y="2385072"/>
                <a:ext cx="109258" cy="207645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">
                    <a:srgbClr val="FFFFFF"/>
                  </a:gs>
                  <a:gs pos="0">
                    <a:srgbClr val="D7D7D7"/>
                  </a:gs>
                  <a:gs pos="100000">
                    <a:srgbClr val="7D7D7D"/>
                  </a:gs>
                  <a:gs pos="85000">
                    <a:srgbClr val="969696"/>
                  </a:gs>
                  <a:gs pos="60000">
                    <a:srgbClr val="C8C8C8"/>
                  </a:gs>
                  <a:gs pos="20000">
                    <a:srgbClr val="FFFFFF"/>
                  </a:gs>
                </a:gsLst>
                <a:lin ang="0" scaled="1"/>
                <a:tileRect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pl-PL" sz="2133" dirty="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9" name="Rectangle 7">
                <a:extLst>
                  <a:ext uri="{FF2B5EF4-FFF2-40B4-BE49-F238E27FC236}">
                    <a16:creationId xmlns:a16="http://schemas.microsoft.com/office/drawing/2014/main" id="{30DA8D01-0CC0-408C-8CA1-C671C2F7601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950574" y="2475560"/>
                <a:ext cx="109258" cy="825500"/>
              </a:xfrm>
              <a:prstGeom prst="rect">
                <a:avLst/>
              </a:prstGeom>
              <a:gradFill flip="none" rotWithShape="1">
                <a:gsLst>
                  <a:gs pos="90000">
                    <a:schemeClr val="accent1">
                      <a:lumMod val="50000"/>
                    </a:schemeClr>
                  </a:gs>
                  <a:gs pos="50000">
                    <a:schemeClr val="accent1"/>
                  </a:gs>
                  <a:gs pos="0">
                    <a:schemeClr val="accent1">
                      <a:lumMod val="75000"/>
                    </a:schemeClr>
                  </a:gs>
                  <a:gs pos="15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 w="12700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pl-PL" sz="2133" dirty="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id="{67215A3C-B19B-4D94-ACCC-E519F1B1880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059831" y="2475559"/>
                <a:ext cx="1696201" cy="825501"/>
              </a:xfrm>
              <a:custGeom>
                <a:avLst/>
                <a:gdLst/>
                <a:ahLst/>
                <a:cxnLst>
                  <a:cxn ang="0">
                    <a:pos x="502" y="293"/>
                  </a:cxn>
                  <a:cxn ang="0">
                    <a:pos x="425" y="178"/>
                  </a:cxn>
                  <a:cxn ang="0">
                    <a:pos x="425" y="178"/>
                  </a:cxn>
                  <a:cxn ang="0">
                    <a:pos x="425" y="178"/>
                  </a:cxn>
                  <a:cxn ang="0">
                    <a:pos x="502" y="62"/>
                  </a:cxn>
                  <a:cxn ang="0">
                    <a:pos x="522" y="33"/>
                  </a:cxn>
                  <a:cxn ang="0">
                    <a:pos x="527" y="10"/>
                  </a:cxn>
                  <a:cxn ang="0">
                    <a:pos x="511" y="0"/>
                  </a:cxn>
                  <a:cxn ang="0">
                    <a:pos x="0" y="0"/>
                  </a:cxn>
                  <a:cxn ang="0">
                    <a:pos x="0" y="178"/>
                  </a:cxn>
                  <a:cxn ang="0">
                    <a:pos x="0" y="356"/>
                  </a:cxn>
                  <a:cxn ang="0">
                    <a:pos x="511" y="356"/>
                  </a:cxn>
                  <a:cxn ang="0">
                    <a:pos x="527" y="345"/>
                  </a:cxn>
                  <a:cxn ang="0">
                    <a:pos x="522" y="323"/>
                  </a:cxn>
                  <a:cxn ang="0">
                    <a:pos x="502" y="293"/>
                  </a:cxn>
                </a:cxnLst>
                <a:rect l="0" t="0" r="r" b="b"/>
                <a:pathLst>
                  <a:path w="530" h="356">
                    <a:moveTo>
                      <a:pt x="502" y="293"/>
                    </a:moveTo>
                    <a:cubicBezTo>
                      <a:pt x="425" y="178"/>
                      <a:pt x="425" y="178"/>
                      <a:pt x="425" y="178"/>
                    </a:cubicBezTo>
                    <a:cubicBezTo>
                      <a:pt x="425" y="178"/>
                      <a:pt x="425" y="178"/>
                      <a:pt x="425" y="178"/>
                    </a:cubicBezTo>
                    <a:cubicBezTo>
                      <a:pt x="425" y="178"/>
                      <a:pt x="425" y="178"/>
                      <a:pt x="425" y="178"/>
                    </a:cubicBezTo>
                    <a:cubicBezTo>
                      <a:pt x="502" y="62"/>
                      <a:pt x="502" y="62"/>
                      <a:pt x="502" y="62"/>
                    </a:cubicBezTo>
                    <a:cubicBezTo>
                      <a:pt x="502" y="62"/>
                      <a:pt x="503" y="63"/>
                      <a:pt x="522" y="33"/>
                    </a:cubicBezTo>
                    <a:cubicBezTo>
                      <a:pt x="528" y="24"/>
                      <a:pt x="530" y="17"/>
                      <a:pt x="527" y="10"/>
                    </a:cubicBezTo>
                    <a:cubicBezTo>
                      <a:pt x="523" y="0"/>
                      <a:pt x="511" y="0"/>
                      <a:pt x="51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8"/>
                      <a:pt x="0" y="178"/>
                      <a:pt x="0" y="178"/>
                    </a:cubicBezTo>
                    <a:cubicBezTo>
                      <a:pt x="0" y="356"/>
                      <a:pt x="0" y="356"/>
                      <a:pt x="0" y="356"/>
                    </a:cubicBezTo>
                    <a:cubicBezTo>
                      <a:pt x="511" y="356"/>
                      <a:pt x="511" y="356"/>
                      <a:pt x="511" y="356"/>
                    </a:cubicBezTo>
                    <a:cubicBezTo>
                      <a:pt x="511" y="356"/>
                      <a:pt x="523" y="356"/>
                      <a:pt x="527" y="345"/>
                    </a:cubicBezTo>
                    <a:cubicBezTo>
                      <a:pt x="530" y="338"/>
                      <a:pt x="528" y="332"/>
                      <a:pt x="522" y="323"/>
                    </a:cubicBezTo>
                    <a:cubicBezTo>
                      <a:pt x="503" y="293"/>
                      <a:pt x="502" y="293"/>
                      <a:pt x="502" y="29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vert="horz" wrap="none" rIns="288000" rtlCol="0" anchor="ctr"/>
              <a:lstStyle/>
              <a:p>
                <a:pPr algn="ctr" defTabSz="1219170">
                  <a:defRPr/>
                </a:pPr>
                <a:r>
                  <a:rPr lang="pl-PL" sz="2133" b="1" dirty="0">
                    <a:solidFill>
                      <a:srgbClr val="FFFFFF"/>
                    </a:solidFill>
                    <a:effectLst>
                      <a:outerShdw blurRad="190500" algn="ctr" rotWithShape="0">
                        <a:prstClr val="black">
                          <a:alpha val="50000"/>
                        </a:prstClr>
                      </a:outerShdw>
                    </a:effectLst>
                    <a:latin typeface="Calibri"/>
                  </a:rPr>
                  <a:t>GOAL</a:t>
                </a:r>
              </a:p>
            </p:txBody>
          </p:sp>
        </p:grpSp>
        <p:sp>
          <p:nvSpPr>
            <p:cNvPr id="17" name="Rechteck 28">
              <a:extLst>
                <a:ext uri="{FF2B5EF4-FFF2-40B4-BE49-F238E27FC236}">
                  <a16:creationId xmlns:a16="http://schemas.microsoft.com/office/drawing/2014/main" id="{AA730094-8893-480C-867E-8A09AC767E0A}"/>
                </a:ext>
              </a:extLst>
            </p:cNvPr>
            <p:cNvSpPr/>
            <p:nvPr/>
          </p:nvSpPr>
          <p:spPr bwMode="auto">
            <a:xfrm>
              <a:off x="7527552" y="300713"/>
              <a:ext cx="1217767" cy="1918877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 defTabSz="1219170">
                <a:defRPr/>
              </a:pPr>
              <a:endParaRPr lang="pl-PL" sz="2400" dirty="0">
                <a:solidFill>
                  <a:srgbClr val="333333"/>
                </a:solidFill>
                <a:latin typeface="Calibri"/>
              </a:endParaRPr>
            </a:p>
          </p:txBody>
        </p:sp>
      </p:grpSp>
      <p:sp>
        <p:nvSpPr>
          <p:cNvPr id="5" name="Subtitle 1">
            <a:extLst>
              <a:ext uri="{FF2B5EF4-FFF2-40B4-BE49-F238E27FC236}">
                <a16:creationId xmlns:a16="http://schemas.microsoft.com/office/drawing/2014/main" id="{DEB4E010-BA52-42BF-A49F-BA246E93CBAD}"/>
              </a:ext>
            </a:extLst>
          </p:cNvPr>
          <p:cNvSpPr txBox="1">
            <a:spLocks/>
          </p:cNvSpPr>
          <p:nvPr/>
        </p:nvSpPr>
        <p:spPr>
          <a:xfrm>
            <a:off x="946666" y="430924"/>
            <a:ext cx="11082044" cy="81778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121917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defRPr sz="5867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077357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Font typeface="Symbol" pitchFamily="18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000" dirty="0"/>
              <a:t>Sommaire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95C92BEA-C98A-4135-B4B5-BB7475BB6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8627" y="2108682"/>
            <a:ext cx="10177787" cy="4167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285750" indent="-285750">
              <a:spcBef>
                <a:spcPts val="438"/>
              </a:spcBef>
              <a:buClr>
                <a:srgbClr val="6298FC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438"/>
              </a:spcBef>
              <a:buClr>
                <a:srgbClr val="6298FC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438"/>
              </a:spcBef>
              <a:buClr>
                <a:srgbClr val="6298FC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Symbol" panose="05050102010706020507" pitchFamily="18" charset="2"/>
              <a:buChar char="-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600"/>
              </a:spcAft>
              <a:buClr>
                <a:schemeClr val="accent1"/>
              </a:buClr>
              <a:buSzTx/>
            </a:pPr>
            <a:r>
              <a:rPr lang="fr-FR" altLang="en-US" sz="2400" dirty="0"/>
              <a:t>Résumé de la situation au Togo</a:t>
            </a:r>
          </a:p>
          <a:p>
            <a:pPr>
              <a:spcBef>
                <a:spcPct val="0"/>
              </a:spcBef>
              <a:spcAft>
                <a:spcPts val="1600"/>
              </a:spcAft>
              <a:buClr>
                <a:schemeClr val="accent1"/>
              </a:buClr>
              <a:buSzTx/>
            </a:pPr>
            <a:r>
              <a:rPr lang="fr-FR" altLang="en-US" sz="2400" dirty="0"/>
              <a:t>Stratégies nationales de cybersécurité (SNCS)</a:t>
            </a:r>
          </a:p>
          <a:p>
            <a:pPr>
              <a:spcBef>
                <a:spcPct val="0"/>
              </a:spcBef>
              <a:spcAft>
                <a:spcPts val="1600"/>
              </a:spcAft>
              <a:buClr>
                <a:schemeClr val="accent1"/>
              </a:buClr>
              <a:buSzTx/>
            </a:pPr>
            <a:r>
              <a:rPr lang="fr-FR" altLang="en-US" sz="2400" dirty="0"/>
              <a:t>Équipes d'intervention en cas d'incident de sécurité informatique (CSIRT)</a:t>
            </a:r>
          </a:p>
          <a:p>
            <a:pPr>
              <a:spcBef>
                <a:spcPct val="0"/>
              </a:spcBef>
              <a:spcAft>
                <a:spcPts val="1600"/>
              </a:spcAft>
              <a:buClr>
                <a:schemeClr val="accent1"/>
              </a:buClr>
              <a:buSzTx/>
            </a:pPr>
            <a:r>
              <a:rPr lang="fr-FR" altLang="en-US" sz="2400" dirty="0"/>
              <a:t>Protection des infrastructures critiques (PIC)</a:t>
            </a:r>
          </a:p>
          <a:p>
            <a:pPr>
              <a:spcBef>
                <a:spcPct val="0"/>
              </a:spcBef>
              <a:spcAft>
                <a:spcPts val="1600"/>
              </a:spcAft>
              <a:buClr>
                <a:schemeClr val="accent1"/>
              </a:buClr>
              <a:buSzTx/>
            </a:pPr>
            <a:r>
              <a:rPr lang="fr-FR" altLang="en-US" sz="2400" dirty="0"/>
              <a:t>Législation et cadres juridiques relatifs à la cybersécurité</a:t>
            </a:r>
          </a:p>
          <a:p>
            <a:pPr>
              <a:spcBef>
                <a:spcPct val="0"/>
              </a:spcBef>
              <a:spcAft>
                <a:spcPts val="1600"/>
              </a:spcAft>
              <a:buClr>
                <a:schemeClr val="accent1"/>
              </a:buClr>
              <a:buSzTx/>
            </a:pPr>
            <a:r>
              <a:rPr lang="fr-FR" altLang="en-US" sz="2400" dirty="0"/>
              <a:t>Sensibilisation à la cybersécurité, compétences et développement des ressources humaines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ts val="1800"/>
              </a:spcAft>
              <a:buClr>
                <a:schemeClr val="accent1"/>
              </a:buClr>
              <a:buSzTx/>
              <a:buNone/>
            </a:pPr>
            <a:endParaRPr lang="fr-F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9631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5BE286A-8977-4086-89EA-051C8EDE28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81272" y="1697067"/>
            <a:ext cx="6279425" cy="3331032"/>
          </a:xfrm>
        </p:spPr>
        <p:txBody>
          <a:bodyPr/>
          <a:lstStyle/>
          <a:p>
            <a:r>
              <a:rPr lang="fr-FR" sz="4000" b="0" dirty="0"/>
              <a:t>Résumé de la situation au Togo</a:t>
            </a:r>
          </a:p>
        </p:txBody>
      </p:sp>
    </p:spTree>
    <p:extLst>
      <p:ext uri="{BB962C8B-B14F-4D97-AF65-F5344CB8AC3E}">
        <p14:creationId xmlns:p14="http://schemas.microsoft.com/office/powerpoint/2010/main" val="321372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>
            <a:extLst>
              <a:ext uri="{FF2B5EF4-FFF2-40B4-BE49-F238E27FC236}">
                <a16:creationId xmlns:a16="http://schemas.microsoft.com/office/drawing/2014/main" id="{560ECDF7-FD40-49F8-9BB8-0414F85F96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535"/>
          <a:stretch/>
        </p:blipFill>
        <p:spPr>
          <a:xfrm>
            <a:off x="9186824" y="4990571"/>
            <a:ext cx="3005176" cy="1867429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39A0066-1209-4337-9691-B1DBA082F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pl-PL" smtClean="0"/>
              <a:pPr/>
              <a:t>5</a:t>
            </a:fld>
            <a:endParaRPr lang="pl-PL" dirty="0"/>
          </a:p>
        </p:txBody>
      </p:sp>
      <p:sp>
        <p:nvSpPr>
          <p:cNvPr id="8" name="Subtitle 1">
            <a:extLst>
              <a:ext uri="{FF2B5EF4-FFF2-40B4-BE49-F238E27FC236}">
                <a16:creationId xmlns:a16="http://schemas.microsoft.com/office/drawing/2014/main" id="{DB361BA9-1449-42CB-9512-D28FBC51922F}"/>
              </a:ext>
            </a:extLst>
          </p:cNvPr>
          <p:cNvSpPr txBox="1">
            <a:spLocks/>
          </p:cNvSpPr>
          <p:nvPr/>
        </p:nvSpPr>
        <p:spPr>
          <a:xfrm>
            <a:off x="946666" y="430924"/>
            <a:ext cx="11082044" cy="81778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121917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defRPr sz="5867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077357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Font typeface="Symbol" pitchFamily="18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000" dirty="0"/>
              <a:t>Résumé de la situation au Togo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42635B55-C657-44FC-ADC0-34FF89B96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665" y="1867429"/>
            <a:ext cx="9069790" cy="5498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eaLnBrk="1" hangingPunct="1">
              <a:lnSpc>
                <a:spcPct val="95000"/>
              </a:lnSpc>
              <a:spcAft>
                <a:spcPts val="1800"/>
              </a:spcAft>
              <a:buClr>
                <a:srgbClr val="09A4E0"/>
              </a:buClr>
              <a:buFont typeface="Wingdings" panose="05000000000000000000" pitchFamily="2" charset="2"/>
              <a:buChar char="§"/>
              <a:defRPr/>
            </a:pPr>
            <a:r>
              <a:rPr lang="fr-FR" altLang="en-US" dirty="0">
                <a:latin typeface="Calibri"/>
              </a:rPr>
              <a:t>Elan et leadership de la République togolaise (Présidence, MENTD, MSPC, MEF)</a:t>
            </a:r>
          </a:p>
          <a:p>
            <a:pPr lvl="0" eaLnBrk="1" hangingPunct="1">
              <a:lnSpc>
                <a:spcPct val="95000"/>
              </a:lnSpc>
              <a:spcAft>
                <a:spcPts val="1800"/>
              </a:spcAft>
              <a:buClr>
                <a:srgbClr val="09A4E0"/>
              </a:buClr>
              <a:buFont typeface="Wingdings" panose="05000000000000000000" pitchFamily="2" charset="2"/>
              <a:buChar char="§"/>
              <a:defRPr/>
            </a:pPr>
            <a:r>
              <a:rPr lang="fr-FR" altLang="en-US" dirty="0">
                <a:latin typeface="Calibri"/>
              </a:rPr>
              <a:t>Création de l’Agence Nationale de Cybersécurité (ANCy)</a:t>
            </a:r>
          </a:p>
          <a:p>
            <a:pPr lvl="0" eaLnBrk="1" hangingPunct="1">
              <a:lnSpc>
                <a:spcPct val="95000"/>
              </a:lnSpc>
              <a:spcAft>
                <a:spcPts val="1800"/>
              </a:spcAft>
              <a:buClr>
                <a:srgbClr val="09A4E0"/>
              </a:buClr>
              <a:buFont typeface="Wingdings" panose="05000000000000000000" pitchFamily="2" charset="2"/>
              <a:buChar char="§"/>
              <a:defRPr/>
            </a:pPr>
            <a:r>
              <a:rPr lang="fr-FR" altLang="en-US" dirty="0">
                <a:latin typeface="Calibri"/>
              </a:rPr>
              <a:t>Partenariat Public-Privé avec Asseco pour la création de CDA afin</a:t>
            </a:r>
          </a:p>
          <a:p>
            <a:pPr lvl="0" eaLnBrk="1" hangingPunct="1">
              <a:lnSpc>
                <a:spcPct val="95000"/>
              </a:lnSpc>
              <a:spcAft>
                <a:spcPts val="1800"/>
              </a:spcAft>
              <a:buClr>
                <a:srgbClr val="09A4E0"/>
              </a:buClr>
              <a:buFont typeface="Wingdings" panose="05000000000000000000" pitchFamily="2" charset="2"/>
              <a:buChar char="§"/>
              <a:defRPr/>
            </a:pPr>
            <a:r>
              <a:rPr lang="fr-FR" altLang="en-US" dirty="0">
                <a:latin typeface="Calibri"/>
              </a:rPr>
              <a:t>CDA fournit des services SOC et le CERT National en tant que service délégué par l’ANCy</a:t>
            </a:r>
          </a:p>
          <a:p>
            <a:pPr lvl="0" eaLnBrk="1" hangingPunct="1">
              <a:lnSpc>
                <a:spcPct val="95000"/>
              </a:lnSpc>
              <a:spcAft>
                <a:spcPts val="1800"/>
              </a:spcAft>
              <a:buClr>
                <a:srgbClr val="09A4E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dirty="0">
                <a:latin typeface="Calibri"/>
              </a:rPr>
              <a:t>Services </a:t>
            </a:r>
            <a:r>
              <a:rPr lang="fr-FR" altLang="en-US" dirty="0">
                <a:latin typeface="Calibri"/>
              </a:rPr>
              <a:t>partagés</a:t>
            </a:r>
            <a:r>
              <a:rPr lang="en-US" altLang="en-US" dirty="0">
                <a:latin typeface="Calibri"/>
              </a:rPr>
              <a:t>, </a:t>
            </a:r>
            <a:r>
              <a:rPr lang="fr-FR" altLang="en-US" dirty="0">
                <a:latin typeface="Calibri"/>
              </a:rPr>
              <a:t>économies de coûts et synergies entre les ressources CERT et SOC</a:t>
            </a:r>
          </a:p>
          <a:p>
            <a:pPr lvl="0" eaLnBrk="1" hangingPunct="1">
              <a:lnSpc>
                <a:spcPct val="95000"/>
              </a:lnSpc>
              <a:spcAft>
                <a:spcPts val="1800"/>
              </a:spcAft>
              <a:buClr>
                <a:srgbClr val="09A4E0"/>
              </a:buClr>
              <a:buFont typeface="Wingdings" panose="05000000000000000000" pitchFamily="2" charset="2"/>
              <a:buChar char="§"/>
              <a:defRPr/>
            </a:pPr>
            <a:r>
              <a:rPr lang="fr-FR" altLang="en-US" dirty="0">
                <a:latin typeface="Calibri"/>
              </a:rPr>
              <a:t>Transfert effectif de compétences &amp; de technologies, présence locale près des clients.</a:t>
            </a:r>
          </a:p>
          <a:p>
            <a:pPr lvl="0" eaLnBrk="1" hangingPunct="1">
              <a:lnSpc>
                <a:spcPct val="95000"/>
              </a:lnSpc>
              <a:spcAft>
                <a:spcPts val="1800"/>
              </a:spcAft>
              <a:buClr>
                <a:srgbClr val="09A4E0"/>
              </a:buClr>
              <a:buFont typeface="Wingdings" panose="05000000000000000000" pitchFamily="2" charset="2"/>
              <a:buChar char="§"/>
              <a:defRPr/>
            </a:pPr>
            <a:r>
              <a:rPr lang="fr-FR" altLang="en-US" dirty="0">
                <a:latin typeface="Calibri"/>
              </a:rPr>
              <a:t>L’objectif de CDA n’est pas de dégager des dividendes, mais d’assurer à la fois un service de pointe, abordable et pérenne</a:t>
            </a:r>
          </a:p>
          <a:p>
            <a:pPr eaLnBrk="1" hangingPunct="1">
              <a:lnSpc>
                <a:spcPct val="95000"/>
              </a:lnSpc>
              <a:spcAft>
                <a:spcPts val="1800"/>
              </a:spcAft>
              <a:buClr>
                <a:srgbClr val="09A4E0"/>
              </a:buClr>
              <a:buFont typeface="Wingdings" panose="05000000000000000000" pitchFamily="2" charset="2"/>
              <a:buChar char="§"/>
              <a:defRPr/>
            </a:pPr>
            <a:r>
              <a:rPr lang="fr-FR" altLang="en-US" dirty="0">
                <a:latin typeface="Calibri"/>
              </a:rPr>
              <a:t>Création d’un écosystème local d’emplois qualifiés avec un pôle de compétences spécialisé en cybersécurité au Togo à même de satisfaire la demande des entreprises togolaises et africaines.</a:t>
            </a:r>
          </a:p>
          <a:p>
            <a:pPr eaLnBrk="1" hangingPunct="1">
              <a:lnSpc>
                <a:spcPct val="95000"/>
              </a:lnSpc>
              <a:spcAft>
                <a:spcPts val="1800"/>
              </a:spcAft>
              <a:buClr>
                <a:srgbClr val="09A4E0"/>
              </a:buClr>
              <a:buFont typeface="Wingdings" panose="05000000000000000000" pitchFamily="2" charset="2"/>
              <a:buChar char="§"/>
              <a:defRPr/>
            </a:pPr>
            <a:endParaRPr lang="fr-FR" altLang="en-US" dirty="0">
              <a:latin typeface="Calibri"/>
            </a:endParaRPr>
          </a:p>
          <a:p>
            <a:pPr eaLnBrk="1" hangingPunct="1">
              <a:lnSpc>
                <a:spcPct val="95000"/>
              </a:lnSpc>
              <a:spcAft>
                <a:spcPts val="1800"/>
              </a:spcAft>
              <a:buClr>
                <a:srgbClr val="09A4E0"/>
              </a:buClr>
              <a:buFont typeface="Wingdings" panose="05000000000000000000" pitchFamily="2" charset="2"/>
              <a:buChar char="§"/>
              <a:defRPr/>
            </a:pPr>
            <a:endParaRPr lang="fr-FR" alt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852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ABE4A49D-0C81-45BC-A8B9-22429608FF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81272" y="1697067"/>
            <a:ext cx="5648865" cy="3331032"/>
          </a:xfrm>
        </p:spPr>
        <p:txBody>
          <a:bodyPr/>
          <a:lstStyle/>
          <a:p>
            <a:r>
              <a:rPr lang="fr-FR" sz="4000" b="0" dirty="0"/>
              <a:t>Stratégies nationales de cybersécurité</a:t>
            </a:r>
          </a:p>
        </p:txBody>
      </p:sp>
    </p:spTree>
    <p:extLst>
      <p:ext uri="{BB962C8B-B14F-4D97-AF65-F5344CB8AC3E}">
        <p14:creationId xmlns:p14="http://schemas.microsoft.com/office/powerpoint/2010/main" val="310233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39A0066-1209-4337-9691-B1DBA082F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pl-PL" smtClean="0"/>
              <a:pPr/>
              <a:t>7</a:t>
            </a:fld>
            <a:endParaRPr lang="pl-PL" dirty="0"/>
          </a:p>
        </p:txBody>
      </p:sp>
      <p:sp>
        <p:nvSpPr>
          <p:cNvPr id="8" name="Subtitle 1">
            <a:extLst>
              <a:ext uri="{FF2B5EF4-FFF2-40B4-BE49-F238E27FC236}">
                <a16:creationId xmlns:a16="http://schemas.microsoft.com/office/drawing/2014/main" id="{DB361BA9-1449-42CB-9512-D28FBC51922F}"/>
              </a:ext>
            </a:extLst>
          </p:cNvPr>
          <p:cNvSpPr txBox="1">
            <a:spLocks/>
          </p:cNvSpPr>
          <p:nvPr/>
        </p:nvSpPr>
        <p:spPr>
          <a:xfrm>
            <a:off x="946666" y="430924"/>
            <a:ext cx="11082044" cy="81778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121917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defRPr sz="5867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077357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Font typeface="Symbol" pitchFamily="18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000" b="0" dirty="0"/>
              <a:t>Stratégies nationale de cybersécurité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42635B55-C657-44FC-ADC0-34FF89B96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665" y="1867429"/>
            <a:ext cx="10017746" cy="3665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eaLnBrk="1" hangingPunct="1">
              <a:lnSpc>
                <a:spcPct val="95000"/>
              </a:lnSpc>
              <a:spcAft>
                <a:spcPts val="1800"/>
              </a:spcAft>
              <a:buClr>
                <a:srgbClr val="09A4E0"/>
              </a:buClr>
              <a:buFont typeface="Wingdings" panose="05000000000000000000" pitchFamily="2" charset="2"/>
              <a:buChar char="§"/>
              <a:defRPr/>
            </a:pPr>
            <a:r>
              <a:rPr lang="fr-FR" altLang="en-US" sz="2000" dirty="0">
                <a:latin typeface="Calibri"/>
              </a:rPr>
              <a:t>Stratégie nationale de cybersécurité</a:t>
            </a:r>
          </a:p>
          <a:p>
            <a:pPr lvl="1" eaLnBrk="1" hangingPunct="1">
              <a:lnSpc>
                <a:spcPct val="95000"/>
              </a:lnSpc>
              <a:spcAft>
                <a:spcPts val="1800"/>
              </a:spcAft>
              <a:buClr>
                <a:srgbClr val="09A4E0"/>
              </a:buClr>
              <a:buFont typeface="Wingdings" panose="05000000000000000000" pitchFamily="2" charset="2"/>
              <a:buChar char="§"/>
              <a:defRPr/>
            </a:pPr>
            <a:r>
              <a:rPr lang="fr-FR" altLang="en-US" sz="2000" dirty="0">
                <a:latin typeface="Calibri"/>
              </a:rPr>
              <a:t>2018 : Prévue dans la loi sur la cybersécurité et la lutte contre la cybercriminalité</a:t>
            </a:r>
          </a:p>
          <a:p>
            <a:pPr lvl="1" eaLnBrk="1" hangingPunct="1">
              <a:lnSpc>
                <a:spcPct val="95000"/>
              </a:lnSpc>
              <a:spcAft>
                <a:spcPts val="1800"/>
              </a:spcAft>
              <a:buClr>
                <a:srgbClr val="09A4E0"/>
              </a:buClr>
              <a:buFont typeface="Wingdings" panose="05000000000000000000" pitchFamily="2" charset="2"/>
              <a:buChar char="§"/>
              <a:defRPr/>
            </a:pPr>
            <a:r>
              <a:rPr lang="fr-FR" altLang="en-US" sz="2000" dirty="0">
                <a:latin typeface="Calibri"/>
              </a:rPr>
              <a:t> 2019 : Sélection du partenaire pour la rédaction de la stratégie</a:t>
            </a:r>
          </a:p>
          <a:p>
            <a:pPr lvl="1" eaLnBrk="1" hangingPunct="1">
              <a:lnSpc>
                <a:spcPct val="95000"/>
              </a:lnSpc>
              <a:spcAft>
                <a:spcPts val="1800"/>
              </a:spcAft>
              <a:buClr>
                <a:srgbClr val="09A4E0"/>
              </a:buClr>
              <a:buFont typeface="Wingdings" panose="05000000000000000000" pitchFamily="2" charset="2"/>
              <a:buChar char="§"/>
              <a:defRPr/>
            </a:pPr>
            <a:r>
              <a:rPr lang="fr-FR" altLang="en-US" sz="2000" dirty="0">
                <a:latin typeface="Calibri"/>
              </a:rPr>
              <a:t>2020 : Livraison du document de stratégie nationale</a:t>
            </a:r>
          </a:p>
          <a:p>
            <a:pPr lvl="1" eaLnBrk="1" hangingPunct="1">
              <a:lnSpc>
                <a:spcPct val="95000"/>
              </a:lnSpc>
              <a:spcAft>
                <a:spcPts val="1800"/>
              </a:spcAft>
              <a:buClr>
                <a:srgbClr val="09A4E0"/>
              </a:buClr>
              <a:buFont typeface="Wingdings" panose="05000000000000000000" pitchFamily="2" charset="2"/>
              <a:buChar char="§"/>
              <a:defRPr/>
            </a:pPr>
            <a:r>
              <a:rPr lang="fr-FR" altLang="en-US" sz="2000" dirty="0">
                <a:latin typeface="Calibri"/>
              </a:rPr>
              <a:t>En cours : Adoption de la stratégie selon les modalités prévus par le cadre légal et réglementaire </a:t>
            </a:r>
          </a:p>
          <a:p>
            <a:pPr eaLnBrk="1" hangingPunct="1">
              <a:lnSpc>
                <a:spcPct val="95000"/>
              </a:lnSpc>
              <a:spcAft>
                <a:spcPts val="1800"/>
              </a:spcAft>
              <a:buClr>
                <a:srgbClr val="09A4E0"/>
              </a:buClr>
              <a:buFont typeface="Wingdings" panose="05000000000000000000" pitchFamily="2" charset="2"/>
              <a:buChar char="§"/>
              <a:defRPr/>
            </a:pPr>
            <a:endParaRPr lang="fr-FR" altLang="en-US" dirty="0">
              <a:latin typeface="Calibri"/>
            </a:endParaRPr>
          </a:p>
          <a:p>
            <a:pPr eaLnBrk="1" hangingPunct="1">
              <a:lnSpc>
                <a:spcPct val="95000"/>
              </a:lnSpc>
              <a:spcAft>
                <a:spcPts val="1800"/>
              </a:spcAft>
              <a:buClr>
                <a:srgbClr val="09A4E0"/>
              </a:buClr>
              <a:buFont typeface="Wingdings" panose="05000000000000000000" pitchFamily="2" charset="2"/>
              <a:buChar char="§"/>
              <a:defRPr/>
            </a:pPr>
            <a:endParaRPr lang="fr-FR" alt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546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1">
            <a:extLst>
              <a:ext uri="{FF2B5EF4-FFF2-40B4-BE49-F238E27FC236}">
                <a16:creationId xmlns:a16="http://schemas.microsoft.com/office/drawing/2014/main" id="{43C57BBC-3AF2-4715-BF64-B6AB424445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81272" y="1697067"/>
            <a:ext cx="5648865" cy="3331032"/>
          </a:xfrm>
        </p:spPr>
        <p:txBody>
          <a:bodyPr/>
          <a:lstStyle/>
          <a:p>
            <a:r>
              <a:rPr lang="fr-FR" sz="4000" b="0" dirty="0"/>
              <a:t>Équipes d'intervention en cas d'incident de sécurité informatique (CSIRT)</a:t>
            </a:r>
          </a:p>
        </p:txBody>
      </p:sp>
    </p:spTree>
    <p:extLst>
      <p:ext uri="{BB962C8B-B14F-4D97-AF65-F5344CB8AC3E}">
        <p14:creationId xmlns:p14="http://schemas.microsoft.com/office/powerpoint/2010/main" val="210996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39A0066-1209-4337-9691-B1DBA082F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pl-PL" smtClean="0"/>
              <a:pPr/>
              <a:t>9</a:t>
            </a:fld>
            <a:endParaRPr lang="pl-PL" dirty="0"/>
          </a:p>
        </p:txBody>
      </p:sp>
      <p:sp>
        <p:nvSpPr>
          <p:cNvPr id="8" name="Subtitle 1">
            <a:extLst>
              <a:ext uri="{FF2B5EF4-FFF2-40B4-BE49-F238E27FC236}">
                <a16:creationId xmlns:a16="http://schemas.microsoft.com/office/drawing/2014/main" id="{DB361BA9-1449-42CB-9512-D28FBC51922F}"/>
              </a:ext>
            </a:extLst>
          </p:cNvPr>
          <p:cNvSpPr txBox="1">
            <a:spLocks/>
          </p:cNvSpPr>
          <p:nvPr/>
        </p:nvSpPr>
        <p:spPr>
          <a:xfrm>
            <a:off x="946666" y="430924"/>
            <a:ext cx="11082044" cy="81778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121917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defRPr sz="5867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077357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Font typeface="Symbol" pitchFamily="18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000" b="0" dirty="0"/>
              <a:t>Équipes d'intervention en cas d'incident de sécurité informatique (CSIRT)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42635B55-C657-44FC-ADC0-34FF89B96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664" y="1867429"/>
            <a:ext cx="8633563" cy="4742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eaLnBrk="1" hangingPunct="1">
              <a:lnSpc>
                <a:spcPct val="95000"/>
              </a:lnSpc>
              <a:spcAft>
                <a:spcPts val="1800"/>
              </a:spcAft>
              <a:buClr>
                <a:srgbClr val="09A4E0"/>
              </a:buClr>
              <a:buFont typeface="Wingdings" panose="05000000000000000000" pitchFamily="2" charset="2"/>
              <a:buChar char="§"/>
              <a:defRPr/>
            </a:pPr>
            <a:r>
              <a:rPr lang="fr-FR" altLang="en-US" dirty="0">
                <a:latin typeface="Calibri"/>
              </a:rPr>
              <a:t>CERT.tg</a:t>
            </a:r>
          </a:p>
          <a:p>
            <a:pPr lvl="1" eaLnBrk="1" hangingPunct="1">
              <a:lnSpc>
                <a:spcPct val="95000"/>
              </a:lnSpc>
              <a:spcAft>
                <a:spcPts val="400"/>
              </a:spcAft>
              <a:buClr>
                <a:srgbClr val="09A4E0"/>
              </a:buClr>
              <a:buFont typeface="Wingdings" panose="05000000000000000000" pitchFamily="2" charset="2"/>
              <a:buChar char="§"/>
              <a:defRPr/>
            </a:pPr>
            <a:r>
              <a:rPr lang="fr-FR" altLang="en-US" dirty="0">
                <a:latin typeface="Calibri"/>
              </a:rPr>
              <a:t>2019 : Création de CDA</a:t>
            </a:r>
          </a:p>
          <a:p>
            <a:pPr lvl="1" eaLnBrk="1" hangingPunct="1">
              <a:lnSpc>
                <a:spcPct val="95000"/>
              </a:lnSpc>
              <a:spcAft>
                <a:spcPts val="400"/>
              </a:spcAft>
              <a:buClr>
                <a:srgbClr val="09A4E0"/>
              </a:buClr>
              <a:buFont typeface="Wingdings" panose="05000000000000000000" pitchFamily="2" charset="2"/>
              <a:buChar char="§"/>
              <a:defRPr/>
            </a:pPr>
            <a:r>
              <a:rPr lang="fr-FR" altLang="en-US" dirty="0">
                <a:latin typeface="Calibri"/>
              </a:rPr>
              <a:t> 2020 : Recrutement et formation de L’équipe technique </a:t>
            </a:r>
          </a:p>
          <a:p>
            <a:pPr lvl="1" eaLnBrk="1" hangingPunct="1">
              <a:lnSpc>
                <a:spcPct val="95000"/>
              </a:lnSpc>
              <a:spcAft>
                <a:spcPts val="400"/>
              </a:spcAft>
              <a:buClr>
                <a:srgbClr val="09A4E0"/>
              </a:buClr>
              <a:buFont typeface="Wingdings" panose="05000000000000000000" pitchFamily="2" charset="2"/>
              <a:buChar char="§"/>
              <a:defRPr/>
            </a:pPr>
            <a:r>
              <a:rPr lang="fr-FR" altLang="en-US" dirty="0">
                <a:latin typeface="Calibri"/>
              </a:rPr>
              <a:t>2020 – 2021 : Formation de l’équipe technique, achat et configuration des outils</a:t>
            </a:r>
          </a:p>
          <a:p>
            <a:pPr lvl="1" eaLnBrk="1" hangingPunct="1">
              <a:lnSpc>
                <a:spcPct val="95000"/>
              </a:lnSpc>
              <a:spcAft>
                <a:spcPts val="400"/>
              </a:spcAft>
              <a:buClr>
                <a:srgbClr val="09A4E0"/>
              </a:buClr>
              <a:buFont typeface="Wingdings" panose="05000000000000000000" pitchFamily="2" charset="2"/>
              <a:buChar char="§"/>
              <a:defRPr/>
            </a:pPr>
            <a:r>
              <a:rPr lang="fr-FR" altLang="en-US" dirty="0">
                <a:latin typeface="Calibri"/>
              </a:rPr>
              <a:t>2021 : Lancement officiel de CERT.tg </a:t>
            </a:r>
          </a:p>
          <a:p>
            <a:pPr lvl="1" eaLnBrk="1" hangingPunct="1">
              <a:lnSpc>
                <a:spcPct val="95000"/>
              </a:lnSpc>
              <a:spcAft>
                <a:spcPts val="400"/>
              </a:spcAft>
              <a:buClr>
                <a:srgbClr val="09A4E0"/>
              </a:buClr>
              <a:buFont typeface="Wingdings" panose="05000000000000000000" pitchFamily="2" charset="2"/>
              <a:buChar char="§"/>
              <a:defRPr/>
            </a:pPr>
            <a:r>
              <a:rPr lang="fr-FR" altLang="en-US" dirty="0">
                <a:latin typeface="Calibri"/>
              </a:rPr>
              <a:t>Périmètre d’intervention</a:t>
            </a:r>
          </a:p>
          <a:p>
            <a:pPr lvl="2" eaLnBrk="1" hangingPunct="1">
              <a:lnSpc>
                <a:spcPct val="95000"/>
              </a:lnSpc>
              <a:spcAft>
                <a:spcPts val="400"/>
              </a:spcAft>
              <a:buClr>
                <a:srgbClr val="09A4E0"/>
              </a:buClr>
              <a:buFont typeface="Wingdings" panose="05000000000000000000" pitchFamily="2" charset="2"/>
              <a:buChar char="§"/>
              <a:defRPr/>
            </a:pPr>
            <a:r>
              <a:rPr lang="fr-FR" dirty="0">
                <a:latin typeface="Calibri"/>
              </a:rPr>
              <a:t>Les ministères, administrations et services de l’Etat, Les opérateurs de services essentiels et les opérateurs d’infrastructures critiques l’ensemble des citoyens de la République togolaise</a:t>
            </a:r>
            <a:endParaRPr lang="fr-FR" altLang="en-US" dirty="0">
              <a:latin typeface="Calibri"/>
            </a:endParaRPr>
          </a:p>
          <a:p>
            <a:pPr lvl="1" eaLnBrk="1" hangingPunct="1">
              <a:lnSpc>
                <a:spcPct val="95000"/>
              </a:lnSpc>
              <a:spcAft>
                <a:spcPts val="400"/>
              </a:spcAft>
              <a:buClr>
                <a:srgbClr val="09A4E0"/>
              </a:buClr>
              <a:buFont typeface="Wingdings" panose="05000000000000000000" pitchFamily="2" charset="2"/>
              <a:buChar char="§"/>
              <a:defRPr/>
            </a:pPr>
            <a:r>
              <a:rPr lang="fr-FR" altLang="en-US" dirty="0">
                <a:latin typeface="Calibri"/>
              </a:rPr>
              <a:t>Services fournis </a:t>
            </a:r>
          </a:p>
          <a:p>
            <a:pPr lvl="2" eaLnBrk="1" hangingPunct="1">
              <a:lnSpc>
                <a:spcPct val="95000"/>
              </a:lnSpc>
              <a:spcAft>
                <a:spcPts val="400"/>
              </a:spcAft>
              <a:buClr>
                <a:srgbClr val="09A4E0"/>
              </a:buClr>
              <a:buFont typeface="Wingdings" panose="05000000000000000000" pitchFamily="2" charset="2"/>
              <a:buChar char="§"/>
              <a:defRPr/>
            </a:pPr>
            <a:r>
              <a:rPr lang="fr-FR" altLang="en-US" dirty="0">
                <a:latin typeface="Calibri"/>
              </a:rPr>
              <a:t>Traitement, réponse et coordination de vos incidents de sécurité 24/7</a:t>
            </a:r>
          </a:p>
          <a:p>
            <a:pPr lvl="2" eaLnBrk="1" hangingPunct="1">
              <a:lnSpc>
                <a:spcPct val="95000"/>
              </a:lnSpc>
              <a:spcAft>
                <a:spcPts val="400"/>
              </a:spcAft>
              <a:buClr>
                <a:srgbClr val="09A4E0"/>
              </a:buClr>
              <a:buFont typeface="Wingdings" panose="05000000000000000000" pitchFamily="2" charset="2"/>
              <a:buChar char="§"/>
              <a:defRPr/>
            </a:pPr>
            <a:r>
              <a:rPr lang="fr-FR" altLang="en-US" dirty="0">
                <a:latin typeface="Calibri"/>
              </a:rPr>
              <a:t>Campagnes de sensibilisation</a:t>
            </a:r>
          </a:p>
          <a:p>
            <a:pPr lvl="2" eaLnBrk="1" hangingPunct="1">
              <a:lnSpc>
                <a:spcPct val="95000"/>
              </a:lnSpc>
              <a:spcAft>
                <a:spcPts val="400"/>
              </a:spcAft>
              <a:buClr>
                <a:srgbClr val="09A4E0"/>
              </a:buClr>
              <a:buFont typeface="Wingdings" panose="05000000000000000000" pitchFamily="2" charset="2"/>
              <a:buChar char="§"/>
              <a:defRPr/>
            </a:pPr>
            <a:r>
              <a:rPr lang="fr-FR" altLang="en-US" dirty="0">
                <a:latin typeface="Calibri"/>
              </a:rPr>
              <a:t>Audits de Certifications des OSE</a:t>
            </a:r>
          </a:p>
          <a:p>
            <a:pPr lvl="2" eaLnBrk="1" hangingPunct="1">
              <a:lnSpc>
                <a:spcPct val="95000"/>
              </a:lnSpc>
              <a:spcAft>
                <a:spcPts val="400"/>
              </a:spcAft>
              <a:buClr>
                <a:srgbClr val="09A4E0"/>
              </a:buClr>
              <a:buFont typeface="Wingdings" panose="05000000000000000000" pitchFamily="2" charset="2"/>
              <a:buChar char="§"/>
              <a:defRPr/>
            </a:pPr>
            <a:r>
              <a:rPr lang="fr-FR" altLang="en-US" dirty="0">
                <a:latin typeface="Calibri"/>
              </a:rPr>
              <a:t>Annonce des intrusions  et des vulnérabilités, bulletins de sécurité</a:t>
            </a:r>
          </a:p>
          <a:p>
            <a:pPr lvl="2" eaLnBrk="1" hangingPunct="1">
              <a:lnSpc>
                <a:spcPct val="95000"/>
              </a:lnSpc>
              <a:spcAft>
                <a:spcPts val="400"/>
              </a:spcAft>
              <a:buClr>
                <a:srgbClr val="09A4E0"/>
              </a:buClr>
              <a:buFont typeface="Wingdings" panose="05000000000000000000" pitchFamily="2" charset="2"/>
              <a:buChar char="§"/>
              <a:defRPr/>
            </a:pPr>
            <a:r>
              <a:rPr lang="fr-FR" altLang="en-US" dirty="0">
                <a:latin typeface="Calibri"/>
              </a:rPr>
              <a:t>Forensics en partenariat avec les forces de l’ordre 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D15E7F7B-2A77-4474-A0CC-67625449C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64" y="1845772"/>
            <a:ext cx="2981238" cy="66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5947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sseco">
  <a:themeElements>
    <a:clrScheme name="asseco">
      <a:dk1>
        <a:srgbClr val="333333"/>
      </a:dk1>
      <a:lt1>
        <a:srgbClr val="FFFFFF"/>
      </a:lt1>
      <a:dk2>
        <a:srgbClr val="129DCD"/>
      </a:dk2>
      <a:lt2>
        <a:srgbClr val="546B75"/>
      </a:lt2>
      <a:accent1>
        <a:srgbClr val="00A4E0"/>
      </a:accent1>
      <a:accent2>
        <a:srgbClr val="5CC299"/>
      </a:accent2>
      <a:accent3>
        <a:srgbClr val="855CA6"/>
      </a:accent3>
      <a:accent4>
        <a:srgbClr val="837D77"/>
      </a:accent4>
      <a:accent5>
        <a:srgbClr val="E84F0F"/>
      </a:accent5>
      <a:accent6>
        <a:srgbClr val="F28700"/>
      </a:accent6>
      <a:hlink>
        <a:srgbClr val="1F82BE"/>
      </a:hlink>
      <a:folHlink>
        <a:srgbClr val="1F82B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iatk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>
          <a:solidFill>
            <a:schemeClr val="accent1"/>
          </a:solidFill>
          <a:round/>
          <a:headEnd/>
          <a:tailEnd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/>
        </a:defPPr>
      </a:lstStyle>
    </a:spDef>
    <a:lnDef>
      <a:spPr>
        <a:noFill/>
        <a:ln w="19050">
          <a:solidFill>
            <a:schemeClr val="accent4"/>
          </a:solidFill>
          <a:prstDash val="sysDot"/>
          <a:round/>
          <a:headEnd/>
          <a:tailEnd/>
        </a:ln>
      </a:spPr>
      <a:bodyPr/>
      <a:lstStyle/>
    </a:lnDef>
    <a:txDef>
      <a:spPr>
        <a:noFill/>
      </a:spPr>
      <a:bodyPr wrap="none" lIns="0" tIns="0" rIns="0" bIns="0" rtlCol="0">
        <a:spAutoFit/>
      </a:bodyPr>
      <a:lstStyle>
        <a:defPPr marL="288000" indent="-288000">
          <a:lnSpc>
            <a:spcPct val="95000"/>
          </a:lnSpc>
          <a:spcAft>
            <a:spcPts val="800"/>
          </a:spcAft>
          <a:buClr>
            <a:schemeClr val="accent1"/>
          </a:buClr>
          <a:buSzPct val="120000"/>
          <a:buFont typeface="Arial" panose="020B0604020202020204" pitchFamily="34" charset="0"/>
          <a:buChar char="•"/>
          <a:defRPr sz="20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1_asseco">
  <a:themeElements>
    <a:clrScheme name="asseco">
      <a:dk1>
        <a:srgbClr val="333333"/>
      </a:dk1>
      <a:lt1>
        <a:srgbClr val="FFFFFF"/>
      </a:lt1>
      <a:dk2>
        <a:srgbClr val="129DCD"/>
      </a:dk2>
      <a:lt2>
        <a:srgbClr val="546B75"/>
      </a:lt2>
      <a:accent1>
        <a:srgbClr val="00A4E0"/>
      </a:accent1>
      <a:accent2>
        <a:srgbClr val="5CC299"/>
      </a:accent2>
      <a:accent3>
        <a:srgbClr val="855CA6"/>
      </a:accent3>
      <a:accent4>
        <a:srgbClr val="837D77"/>
      </a:accent4>
      <a:accent5>
        <a:srgbClr val="E84F0F"/>
      </a:accent5>
      <a:accent6>
        <a:srgbClr val="F28700"/>
      </a:accent6>
      <a:hlink>
        <a:srgbClr val="1F82BE"/>
      </a:hlink>
      <a:folHlink>
        <a:srgbClr val="1F82B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iatk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>
          <a:solidFill>
            <a:schemeClr val="accent1"/>
          </a:solidFill>
          <a:round/>
          <a:headEnd/>
          <a:tailEnd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/>
        </a:defPPr>
      </a:lstStyle>
    </a:spDef>
    <a:lnDef>
      <a:spPr>
        <a:noFill/>
        <a:ln w="19050">
          <a:solidFill>
            <a:schemeClr val="accent4"/>
          </a:solidFill>
          <a:prstDash val="sysDot"/>
          <a:round/>
          <a:headEnd/>
          <a:tailEnd/>
        </a:ln>
      </a:spPr>
      <a:bodyPr/>
      <a:lstStyle/>
    </a:lnDef>
    <a:txDef>
      <a:spPr>
        <a:noFill/>
      </a:spPr>
      <a:bodyPr wrap="none" lIns="0" tIns="0" rIns="0" bIns="0" rtlCol="0">
        <a:spAutoFit/>
      </a:bodyPr>
      <a:lstStyle>
        <a:defPPr marL="288000" indent="-288000">
          <a:lnSpc>
            <a:spcPct val="95000"/>
          </a:lnSpc>
          <a:spcAft>
            <a:spcPts val="800"/>
          </a:spcAft>
          <a:buClr>
            <a:schemeClr val="accent1"/>
          </a:buClr>
          <a:buSzPct val="120000"/>
          <a:buFont typeface="Arial" panose="020B0604020202020204" pitchFamily="34" charset="0"/>
          <a:buChar char="•"/>
          <a:defRPr sz="2000"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2_asseco">
  <a:themeElements>
    <a:clrScheme name="asseco">
      <a:dk1>
        <a:srgbClr val="333333"/>
      </a:dk1>
      <a:lt1>
        <a:srgbClr val="FFFFFF"/>
      </a:lt1>
      <a:dk2>
        <a:srgbClr val="129DCD"/>
      </a:dk2>
      <a:lt2>
        <a:srgbClr val="546B75"/>
      </a:lt2>
      <a:accent1>
        <a:srgbClr val="00A4E0"/>
      </a:accent1>
      <a:accent2>
        <a:srgbClr val="5CC299"/>
      </a:accent2>
      <a:accent3>
        <a:srgbClr val="855CA6"/>
      </a:accent3>
      <a:accent4>
        <a:srgbClr val="837D77"/>
      </a:accent4>
      <a:accent5>
        <a:srgbClr val="E84F0F"/>
      </a:accent5>
      <a:accent6>
        <a:srgbClr val="F28700"/>
      </a:accent6>
      <a:hlink>
        <a:srgbClr val="1F82BE"/>
      </a:hlink>
      <a:folHlink>
        <a:srgbClr val="1F82B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iatk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>
          <a:solidFill>
            <a:schemeClr val="accent1"/>
          </a:solidFill>
          <a:round/>
          <a:headEnd/>
          <a:tailEnd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/>
        </a:defPPr>
      </a:lstStyle>
    </a:spDef>
    <a:lnDef>
      <a:spPr>
        <a:noFill/>
        <a:ln w="19050">
          <a:solidFill>
            <a:schemeClr val="accent4"/>
          </a:solidFill>
          <a:prstDash val="sysDot"/>
          <a:round/>
          <a:headEnd/>
          <a:tailEnd/>
        </a:ln>
      </a:spPr>
      <a:bodyPr/>
      <a:lstStyle/>
    </a:lnDef>
    <a:txDef>
      <a:spPr>
        <a:noFill/>
      </a:spPr>
      <a:bodyPr wrap="none" lIns="0" tIns="0" rIns="0" bIns="0" rtlCol="0">
        <a:spAutoFit/>
      </a:bodyPr>
      <a:lstStyle>
        <a:defPPr marL="288000" indent="-288000">
          <a:lnSpc>
            <a:spcPct val="95000"/>
          </a:lnSpc>
          <a:spcAft>
            <a:spcPts val="800"/>
          </a:spcAft>
          <a:buClr>
            <a:schemeClr val="accent1"/>
          </a:buClr>
          <a:buSzPct val="120000"/>
          <a:buFont typeface="Arial" panose="020B0604020202020204" pitchFamily="34" charset="0"/>
          <a:buChar char="•"/>
          <a:defRPr sz="2000" dirty="0" err="1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3_asseco">
  <a:themeElements>
    <a:clrScheme name="asseco">
      <a:dk1>
        <a:srgbClr val="333333"/>
      </a:dk1>
      <a:lt1>
        <a:srgbClr val="FFFFFF"/>
      </a:lt1>
      <a:dk2>
        <a:srgbClr val="129DCD"/>
      </a:dk2>
      <a:lt2>
        <a:srgbClr val="546B75"/>
      </a:lt2>
      <a:accent1>
        <a:srgbClr val="00A4E0"/>
      </a:accent1>
      <a:accent2>
        <a:srgbClr val="5CC299"/>
      </a:accent2>
      <a:accent3>
        <a:srgbClr val="855CA6"/>
      </a:accent3>
      <a:accent4>
        <a:srgbClr val="837D77"/>
      </a:accent4>
      <a:accent5>
        <a:srgbClr val="E84F0F"/>
      </a:accent5>
      <a:accent6>
        <a:srgbClr val="F28700"/>
      </a:accent6>
      <a:hlink>
        <a:srgbClr val="1F82BE"/>
      </a:hlink>
      <a:folHlink>
        <a:srgbClr val="1F82B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iatk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>
          <a:solidFill>
            <a:schemeClr val="accent1"/>
          </a:solidFill>
          <a:round/>
          <a:headEnd/>
          <a:tailEnd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/>
        </a:defPPr>
      </a:lstStyle>
    </a:spDef>
    <a:lnDef>
      <a:spPr>
        <a:noFill/>
        <a:ln w="19050">
          <a:solidFill>
            <a:schemeClr val="accent4"/>
          </a:solidFill>
          <a:prstDash val="sysDot"/>
          <a:round/>
          <a:headEnd/>
          <a:tailEnd/>
        </a:ln>
      </a:spPr>
      <a:bodyPr/>
      <a:lstStyle/>
    </a:lnDef>
    <a:txDef>
      <a:spPr>
        <a:noFill/>
      </a:spPr>
      <a:bodyPr wrap="none" lIns="0" tIns="0" rIns="0" bIns="0" rtlCol="0">
        <a:spAutoFit/>
      </a:bodyPr>
      <a:lstStyle>
        <a:defPPr marL="288000" indent="-288000">
          <a:lnSpc>
            <a:spcPct val="95000"/>
          </a:lnSpc>
          <a:spcAft>
            <a:spcPts val="800"/>
          </a:spcAft>
          <a:buClr>
            <a:schemeClr val="accent1"/>
          </a:buClr>
          <a:buSzPct val="120000"/>
          <a:buFont typeface="Arial" panose="020B0604020202020204" pitchFamily="34" charset="0"/>
          <a:buChar char="•"/>
          <a:defRPr sz="2000" dirty="0" err="1" smtClean="0"/>
        </a:defPPr>
      </a:lstStyle>
    </a:txDef>
  </a:objectDefaults>
  <a:extraClrSchemeLst/>
</a:theme>
</file>

<file path=ppt/theme/theme6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asseco">
  <a:themeElements>
    <a:clrScheme name="asseco">
      <a:dk1>
        <a:srgbClr val="333333"/>
      </a:dk1>
      <a:lt1>
        <a:srgbClr val="FFFFFF"/>
      </a:lt1>
      <a:dk2>
        <a:srgbClr val="129DCD"/>
      </a:dk2>
      <a:lt2>
        <a:srgbClr val="546B75"/>
      </a:lt2>
      <a:accent1>
        <a:srgbClr val="00A4E0"/>
      </a:accent1>
      <a:accent2>
        <a:srgbClr val="5CC299"/>
      </a:accent2>
      <a:accent3>
        <a:srgbClr val="855CA6"/>
      </a:accent3>
      <a:accent4>
        <a:srgbClr val="837D77"/>
      </a:accent4>
      <a:accent5>
        <a:srgbClr val="E84F0F"/>
      </a:accent5>
      <a:accent6>
        <a:srgbClr val="F28700"/>
      </a:accent6>
      <a:hlink>
        <a:srgbClr val="1F82BE"/>
      </a:hlink>
      <a:folHlink>
        <a:srgbClr val="1F82B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iatk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>
          <a:solidFill>
            <a:schemeClr val="accent1"/>
          </a:solidFill>
          <a:round/>
          <a:headEnd/>
          <a:tailEnd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/>
        </a:defPPr>
      </a:lstStyle>
    </a:spDef>
    <a:lnDef>
      <a:spPr>
        <a:noFill/>
        <a:ln w="19050">
          <a:solidFill>
            <a:schemeClr val="accent4"/>
          </a:solidFill>
          <a:prstDash val="sysDot"/>
          <a:round/>
          <a:headEnd/>
          <a:tailEnd/>
        </a:ln>
      </a:spPr>
      <a:bodyPr/>
      <a:lstStyle/>
    </a:lnDef>
    <a:txDef>
      <a:spPr>
        <a:noFill/>
      </a:spPr>
      <a:bodyPr wrap="none" lIns="0" tIns="0" rIns="0" bIns="0" rtlCol="0">
        <a:spAutoFit/>
      </a:bodyPr>
      <a:lstStyle>
        <a:defPPr marL="288000" indent="-288000">
          <a:lnSpc>
            <a:spcPct val="95000"/>
          </a:lnSpc>
          <a:spcAft>
            <a:spcPts val="800"/>
          </a:spcAft>
          <a:buClr>
            <a:schemeClr val="accent1"/>
          </a:buClr>
          <a:buSzPct val="120000"/>
          <a:buFont typeface="Arial" panose="020B0604020202020204" pitchFamily="34" charset="0"/>
          <a:buChar char="•"/>
          <a:defRPr sz="2000" dirty="0" err="1" smtClean="0"/>
        </a:defPPr>
      </a:lstStyle>
    </a:txDef>
  </a:objectDefaults>
  <a:extraClrSchemeLst/>
</a:theme>
</file>

<file path=ppt/theme/theme8.xml><?xml version="1.0" encoding="utf-8"?>
<a:theme xmlns:a="http://schemas.openxmlformats.org/drawingml/2006/main" name="5_asseco">
  <a:themeElements>
    <a:clrScheme name="asseco">
      <a:dk1>
        <a:srgbClr val="333333"/>
      </a:dk1>
      <a:lt1>
        <a:srgbClr val="FFFFFF"/>
      </a:lt1>
      <a:dk2>
        <a:srgbClr val="129DCD"/>
      </a:dk2>
      <a:lt2>
        <a:srgbClr val="546B75"/>
      </a:lt2>
      <a:accent1>
        <a:srgbClr val="00A4E0"/>
      </a:accent1>
      <a:accent2>
        <a:srgbClr val="5CC299"/>
      </a:accent2>
      <a:accent3>
        <a:srgbClr val="855CA6"/>
      </a:accent3>
      <a:accent4>
        <a:srgbClr val="837D77"/>
      </a:accent4>
      <a:accent5>
        <a:srgbClr val="E84F0F"/>
      </a:accent5>
      <a:accent6>
        <a:srgbClr val="F28700"/>
      </a:accent6>
      <a:hlink>
        <a:srgbClr val="1F82BE"/>
      </a:hlink>
      <a:folHlink>
        <a:srgbClr val="1F82B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iatk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>
          <a:solidFill>
            <a:schemeClr val="accent1"/>
          </a:solidFill>
          <a:round/>
          <a:headEnd/>
          <a:tailEnd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/>
        </a:defPPr>
      </a:lstStyle>
    </a:spDef>
    <a:lnDef>
      <a:spPr>
        <a:noFill/>
        <a:ln w="19050">
          <a:solidFill>
            <a:schemeClr val="accent4"/>
          </a:solidFill>
          <a:prstDash val="sysDot"/>
          <a:round/>
          <a:headEnd/>
          <a:tailEnd/>
        </a:ln>
      </a:spPr>
      <a:bodyPr/>
      <a:lstStyle/>
    </a:lnDef>
    <a:txDef>
      <a:spPr>
        <a:noFill/>
      </a:spPr>
      <a:bodyPr wrap="none" lIns="0" tIns="0" rIns="0" bIns="0" rtlCol="0">
        <a:spAutoFit/>
      </a:bodyPr>
      <a:lstStyle>
        <a:defPPr marL="288000" indent="-288000">
          <a:lnSpc>
            <a:spcPct val="95000"/>
          </a:lnSpc>
          <a:spcAft>
            <a:spcPts val="800"/>
          </a:spcAft>
          <a:buClr>
            <a:schemeClr val="accent1"/>
          </a:buClr>
          <a:buSzPct val="120000"/>
          <a:buFont typeface="Arial" panose="020B0604020202020204" pitchFamily="34" charset="0"/>
          <a:buChar char="•"/>
          <a:defRPr sz="2000" dirty="0" err="1" smtClean="0"/>
        </a:defPPr>
      </a:lstStyle>
    </a:txDef>
  </a:objectDefaults>
  <a:extraClrSchemeLst/>
</a:theme>
</file>

<file path=ppt/theme/theme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21694</TotalTime>
  <Words>1272</Words>
  <Application>Microsoft Office PowerPoint</Application>
  <PresentationFormat>Grand écran</PresentationFormat>
  <Paragraphs>135</Paragraphs>
  <Slides>19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8</vt:i4>
      </vt:variant>
      <vt:variant>
        <vt:lpstr>Titres des diapositives</vt:lpstr>
      </vt:variant>
      <vt:variant>
        <vt:i4>19</vt:i4>
      </vt:variant>
    </vt:vector>
  </HeadingPairs>
  <TitlesOfParts>
    <vt:vector size="32" baseType="lpstr">
      <vt:lpstr>Arial</vt:lpstr>
      <vt:lpstr>Calibri</vt:lpstr>
      <vt:lpstr>Calibri Light</vt:lpstr>
      <vt:lpstr>Symbol</vt:lpstr>
      <vt:lpstr>Wingdings</vt:lpstr>
      <vt:lpstr>Thème Office</vt:lpstr>
      <vt:lpstr>asseco</vt:lpstr>
      <vt:lpstr>1_asseco</vt:lpstr>
      <vt:lpstr>2_asseco</vt:lpstr>
      <vt:lpstr>3_asseco</vt:lpstr>
      <vt:lpstr>1_Thème Office</vt:lpstr>
      <vt:lpstr>4_asseco</vt:lpstr>
      <vt:lpstr>5_asseco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Palakiyem ASSIH</dc:creator>
  <cp:lastModifiedBy>gwaliba</cp:lastModifiedBy>
  <cp:revision>191</cp:revision>
  <cp:lastPrinted>2020-03-26T16:43:20Z</cp:lastPrinted>
  <dcterms:created xsi:type="dcterms:W3CDTF">2020-03-17T09:49:38Z</dcterms:created>
  <dcterms:modified xsi:type="dcterms:W3CDTF">2021-09-22T17:19:06Z</dcterms:modified>
</cp:coreProperties>
</file>